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769a19ced4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769a19ced4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769a19ced4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769a19ced4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769a19ced4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769a19ced4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769a19ced4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769a19ced4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769a19ced4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769a19ced4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769a19ced4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769a19ced4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769a19ced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769a19ced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769a19ced4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769a19ced4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769a19ced4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769a19ced4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1263" y="0"/>
            <a:ext cx="618148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6913" y="0"/>
            <a:ext cx="511017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6288" y="0"/>
            <a:ext cx="687142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6062" y="0"/>
            <a:ext cx="347186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1775" y="0"/>
            <a:ext cx="338044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888" y="0"/>
            <a:ext cx="890221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5025" y="0"/>
            <a:ext cx="651396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9175" y="0"/>
            <a:ext cx="342565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438" y="0"/>
            <a:ext cx="771713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