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7e0d12323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7e0d12323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7e0b9f02b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7e0b9f02b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e0b9f02b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7e0b9f02b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e0b9f02b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7e0b9f02b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e0b9f02b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e0b9f02b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e0b9f02b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7e0b9f02b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reativecommons.org/licenses/by-nc-sa/4.0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94600" y="1757550"/>
            <a:ext cx="43548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400">
                <a:solidFill>
                  <a:schemeClr val="dk1"/>
                </a:solidFill>
              </a:rPr>
              <a:t>Robi mémorise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2155500" y="2348550"/>
            <a:ext cx="4833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Vous souvenez-vous de notre ami Robi …? </a:t>
            </a:r>
            <a:r>
              <a:rPr lang="fr" sz="1700">
                <a:solidFill>
                  <a:schemeClr val="dk1"/>
                </a:solidFill>
              </a:rPr>
              <a:t>Après son échec dans la cueillette des mûres, il était bien décidé à faire plaisir à sa maman.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0" y="1144950"/>
            <a:ext cx="26766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Le lendemain, sa maman lui redemande d’aller chercher des mûres.</a:t>
            </a:r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125" y="0"/>
            <a:ext cx="64309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0" y="1445850"/>
            <a:ext cx="2714700" cy="26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Pour l’aider à enregistrer l’information dans sa mémoire, elle lui explique que les mûres sont ces petites baies violettes avec un goût sucré et acidulé qu’il aime tant.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3057" y="0"/>
            <a:ext cx="64309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0" y="2047650"/>
            <a:ext cx="27288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Cela donne très envie à Robi de goûter la tarte aux mûres de sa maman.</a:t>
            </a:r>
            <a:endParaRPr/>
          </a:p>
        </p:txBody>
      </p:sp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3057" y="0"/>
            <a:ext cx="64309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0" y="1544250"/>
            <a:ext cx="27288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Il part et ramène des mûres. Il a réussi à garder l’information dans sa mémoire.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3057" y="-7050"/>
            <a:ext cx="64309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/>
        </p:nvSpPr>
        <p:spPr>
          <a:xfrm>
            <a:off x="2905200" y="318300"/>
            <a:ext cx="3333600" cy="4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Par l’association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Co-auteurs : 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Angélique Deluy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Amandine Delcroix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Isabelle Malet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Camille Roullet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Illustrations : 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Roselyne Chauvin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Ce(tte) œuvre est mise à disposition selon les termes de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9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 Licence Creative Commons Attribution - Pas d’Utilisation Commerciale - Partage dans les Mêmes Conditions 4.0 International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6511" y="677557"/>
            <a:ext cx="371099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13269" y="3919324"/>
            <a:ext cx="1117460" cy="39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