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d12323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d1232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e0b9f02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e0b9f02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e0b9f02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e0b9f02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e0b9f02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e0b9f02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0b9f02b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0b9f02b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eedd91e2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eedd91e2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Robi en balade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155500" y="2348550"/>
            <a:ext cx="483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Vous souvenez-vous de notre ami Robi …?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1144950"/>
            <a:ext cx="26766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Aujourd’hui la maman de Robi voudrait faire une tarte, elle se souvient avoir vu des mûres sauvages lors de leur dernière balade en forêt. </a:t>
            </a:r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000" y="0"/>
            <a:ext cx="64270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0" y="1445850"/>
            <a:ext cx="27147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Elle demande donc à Robi d’aller lui en ramasser un panier.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Tout heureux de pouvoir aller se balader, Robi prend son  panier et part.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700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0" y="2047650"/>
            <a:ext cx="27288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Sur le chemin, il prend son temps et observe la nature.</a:t>
            </a: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0" y="1544250"/>
            <a:ext cx="27288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Arrivé dans la forêt il ne se rappelle plus ce qu’il devait ramasser mais il sait que sa maman aime les fleurs, alors il ramasse des fleurs. </a:t>
            </a: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100" y="0"/>
            <a:ext cx="642700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0" y="1544250"/>
            <a:ext cx="27288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Il rentre chez lui et donne les fleurs à sa maman. Elle le remercie mais lui explique que ça n’était pas ça qu’il fallait ramasser…</a:t>
            </a:r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25" y="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