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328000" cx="7560000"/>
  <p:notesSz cx="6858000" cy="9144000"/>
  <p:embeddedFontLst>
    <p:embeddedFont>
      <p:font typeface="IBM Plex Sans"/>
      <p:regular r:id="rId30"/>
      <p:bold r:id="rId31"/>
      <p:italic r:id="rId32"/>
      <p:boldItalic r:id="rId33"/>
    </p:embeddedFont>
    <p:embeddedFont>
      <p:font typeface="Corsiva"/>
      <p:regular r:id="rId34"/>
      <p:bold r:id="rId35"/>
      <p:italic r:id="rId36"/>
      <p:boldItalic r:id="rId37"/>
    </p:embeddedFont>
    <p:embeddedFont>
      <p:font typeface="IBM Plex Sans Light"/>
      <p:regular r:id="rId38"/>
      <p:bold r:id="rId39"/>
      <p:italic r:id="rId40"/>
      <p:boldItalic r:id="rId41"/>
    </p:embeddedFont>
    <p:embeddedFont>
      <p:font typeface="IBM Plex Sans Medium"/>
      <p:regular r:id="rId42"/>
      <p:bold r:id="rId43"/>
      <p:italic r:id="rId44"/>
      <p:boldItalic r:id="rId45"/>
    </p:embeddedFont>
    <p:embeddedFont>
      <p:font typeface="Delius"/>
      <p:regular r:id="rId46"/>
    </p:embeddedFont>
    <p:embeddedFont>
      <p:font typeface="Roboto Mono Thin"/>
      <p:regular r:id="rId47"/>
      <p:bold r:id="rId48"/>
      <p:italic r:id="rId49"/>
      <p:boldItalic r:id="rId50"/>
    </p:embeddedFont>
    <p:embeddedFont>
      <p:font typeface="IBM Plex Sans SemiBol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7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7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ansLight-italic.fntdata"/><Relationship Id="rId42" Type="http://schemas.openxmlformats.org/officeDocument/2006/relationships/font" Target="fonts/IBMPlexSansMedium-regular.fntdata"/><Relationship Id="rId41" Type="http://schemas.openxmlformats.org/officeDocument/2006/relationships/font" Target="fonts/IBMPlexSansLight-boldItalic.fntdata"/><Relationship Id="rId44" Type="http://schemas.openxmlformats.org/officeDocument/2006/relationships/font" Target="fonts/IBMPlexSansMedium-italic.fntdata"/><Relationship Id="rId43" Type="http://schemas.openxmlformats.org/officeDocument/2006/relationships/font" Target="fonts/IBMPlexSansMedium-bold.fntdata"/><Relationship Id="rId46" Type="http://schemas.openxmlformats.org/officeDocument/2006/relationships/font" Target="fonts/Delius-regular.fntdata"/><Relationship Id="rId45" Type="http://schemas.openxmlformats.org/officeDocument/2006/relationships/font" Target="fonts/IBMPlexSans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onoThin-bold.fntdata"/><Relationship Id="rId47" Type="http://schemas.openxmlformats.org/officeDocument/2006/relationships/font" Target="fonts/RobotoMonoThin-regular.fntdata"/><Relationship Id="rId49" Type="http://schemas.openxmlformats.org/officeDocument/2006/relationships/font" Target="fonts/RobotoMonoThin-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BMPlexSans-bold.fntdata"/><Relationship Id="rId30" Type="http://schemas.openxmlformats.org/officeDocument/2006/relationships/font" Target="fonts/IBMPlexSans-regular.fntdata"/><Relationship Id="rId33" Type="http://schemas.openxmlformats.org/officeDocument/2006/relationships/font" Target="fonts/IBMPlexSans-boldItalic.fntdata"/><Relationship Id="rId32" Type="http://schemas.openxmlformats.org/officeDocument/2006/relationships/font" Target="fonts/IBMPlexSans-italic.fntdata"/><Relationship Id="rId35" Type="http://schemas.openxmlformats.org/officeDocument/2006/relationships/font" Target="fonts/Corsiva-bold.fntdata"/><Relationship Id="rId34" Type="http://schemas.openxmlformats.org/officeDocument/2006/relationships/font" Target="fonts/Corsiva-regular.fntdata"/><Relationship Id="rId37" Type="http://schemas.openxmlformats.org/officeDocument/2006/relationships/font" Target="fonts/Corsiva-boldItalic.fntdata"/><Relationship Id="rId36" Type="http://schemas.openxmlformats.org/officeDocument/2006/relationships/font" Target="fonts/Corsiva-italic.fntdata"/><Relationship Id="rId39" Type="http://schemas.openxmlformats.org/officeDocument/2006/relationships/font" Target="fonts/IBMPlexSansLight-bold.fntdata"/><Relationship Id="rId38" Type="http://schemas.openxmlformats.org/officeDocument/2006/relationships/font" Target="fonts/IBMPlexSansLight-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BMPlexSansSemiBold-regular.fntdata"/><Relationship Id="rId50" Type="http://schemas.openxmlformats.org/officeDocument/2006/relationships/font" Target="fonts/RobotoMonoThin-boldItalic.fntdata"/><Relationship Id="rId53" Type="http://schemas.openxmlformats.org/officeDocument/2006/relationships/font" Target="fonts/IBMPlexSansSemiBold-italic.fntdata"/><Relationship Id="rId52" Type="http://schemas.openxmlformats.org/officeDocument/2006/relationships/font" Target="fonts/IBMPlexSansSemiBold-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IBMPlexSansSemi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7bc59218c_1_117: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7bc59218c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9083a08a1a_0_18: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9083a08a1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bc59218c_1_184: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bc59218c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9083a08a1a_0_34: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9083a08a1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7bc59218c_1_220: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7bc59218c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083a08a1a_0_45: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9083a08a1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40b2a8b05a_0_16: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0b2a8b05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435aafa71a_0_56: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35aafa71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435aafa71a_0_51: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35aafa71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083a08a1a_0_60: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083a08a1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435aafa71a_0_66: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35aafa71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7bc59218c_1_125: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7bc59218c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083a08a1a_0_71: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9083a08a1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435aafa71a_0_87: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35aafa71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083a08a1a_0_78: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083a08a1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435aafa71a_0_82: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35aafa71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7bc59218c_1_163: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7bc59218c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7bc59218c_1_129: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7bc59218c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7bc59218c_1_134: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7bc59218c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8a986e822d_1_11: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8a986e822d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7bc59218c_1_177: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7bc59218c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7bc59218c_1_173: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7bc59218c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083a08a1a_0_25: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9083a08a1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7bc59218c_1_189:notes"/>
          <p:cNvSpPr/>
          <p:nvPr>
            <p:ph idx="2" type="sldImg"/>
          </p:nvPr>
        </p:nvSpPr>
        <p:spPr>
          <a:xfrm>
            <a:off x="996571" y="685800"/>
            <a:ext cx="48654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7bc59218c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type="title">
  <p:cSld name="TITLE">
    <p:bg>
      <p:bgPr>
        <a:solidFill>
          <a:srgbClr val="B6D7A8"/>
        </a:solidFill>
      </p:bgPr>
    </p:bg>
    <p:spTree>
      <p:nvGrpSpPr>
        <p:cNvPr id="8" name="Shape 8"/>
        <p:cNvGrpSpPr/>
        <p:nvPr/>
      </p:nvGrpSpPr>
      <p:grpSpPr>
        <a:xfrm>
          <a:off x="0" y="0"/>
          <a:ext cx="0" cy="0"/>
          <a:chOff x="0" y="0"/>
          <a:chExt cx="0" cy="0"/>
        </a:xfrm>
      </p:grpSpPr>
      <p:sp>
        <p:nvSpPr>
          <p:cNvPr id="9" name="Google Shape;9;p2"/>
          <p:cNvSpPr txBox="1"/>
          <p:nvPr>
            <p:ph type="title"/>
          </p:nvPr>
        </p:nvSpPr>
        <p:spPr>
          <a:xfrm>
            <a:off x="1007102" y="419425"/>
            <a:ext cx="5545800" cy="11703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1pPr>
            <a:lvl2pPr lvl="1" algn="ctr">
              <a:spcBef>
                <a:spcPts val="0"/>
              </a:spcBef>
              <a:spcAft>
                <a:spcPts val="0"/>
              </a:spcAft>
              <a:buNone/>
              <a:defRPr sz="3600">
                <a:solidFill>
                  <a:srgbClr val="434343"/>
                </a:solidFill>
                <a:latin typeface="IBM Plex Sans Medium"/>
                <a:ea typeface="IBM Plex Sans Medium"/>
                <a:cs typeface="IBM Plex Sans Medium"/>
                <a:sym typeface="IBM Plex Sans Medium"/>
              </a:defRPr>
            </a:lvl2pPr>
            <a:lvl3pPr lvl="2" algn="ctr">
              <a:spcBef>
                <a:spcPts val="0"/>
              </a:spcBef>
              <a:spcAft>
                <a:spcPts val="0"/>
              </a:spcAft>
              <a:buNone/>
              <a:defRPr sz="3600">
                <a:solidFill>
                  <a:srgbClr val="434343"/>
                </a:solidFill>
                <a:latin typeface="IBM Plex Sans Medium"/>
                <a:ea typeface="IBM Plex Sans Medium"/>
                <a:cs typeface="IBM Plex Sans Medium"/>
                <a:sym typeface="IBM Plex Sans Medium"/>
              </a:defRPr>
            </a:lvl3pPr>
            <a:lvl4pPr lvl="3" algn="ctr">
              <a:spcBef>
                <a:spcPts val="0"/>
              </a:spcBef>
              <a:spcAft>
                <a:spcPts val="0"/>
              </a:spcAft>
              <a:buNone/>
              <a:defRPr sz="3600">
                <a:solidFill>
                  <a:srgbClr val="434343"/>
                </a:solidFill>
                <a:latin typeface="IBM Plex Sans Medium"/>
                <a:ea typeface="IBM Plex Sans Medium"/>
                <a:cs typeface="IBM Plex Sans Medium"/>
                <a:sym typeface="IBM Plex Sans Medium"/>
              </a:defRPr>
            </a:lvl4pPr>
            <a:lvl5pPr lvl="4" algn="ctr">
              <a:spcBef>
                <a:spcPts val="0"/>
              </a:spcBef>
              <a:spcAft>
                <a:spcPts val="0"/>
              </a:spcAft>
              <a:buNone/>
              <a:defRPr sz="3600">
                <a:solidFill>
                  <a:srgbClr val="434343"/>
                </a:solidFill>
                <a:latin typeface="IBM Plex Sans Medium"/>
                <a:ea typeface="IBM Plex Sans Medium"/>
                <a:cs typeface="IBM Plex Sans Medium"/>
                <a:sym typeface="IBM Plex Sans Medium"/>
              </a:defRPr>
            </a:lvl5pPr>
            <a:lvl6pPr lvl="5" algn="ctr">
              <a:spcBef>
                <a:spcPts val="0"/>
              </a:spcBef>
              <a:spcAft>
                <a:spcPts val="0"/>
              </a:spcAft>
              <a:buNone/>
              <a:defRPr sz="3600">
                <a:solidFill>
                  <a:srgbClr val="434343"/>
                </a:solidFill>
                <a:latin typeface="IBM Plex Sans Medium"/>
                <a:ea typeface="IBM Plex Sans Medium"/>
                <a:cs typeface="IBM Plex Sans Medium"/>
                <a:sym typeface="IBM Plex Sans Medium"/>
              </a:defRPr>
            </a:lvl6pPr>
            <a:lvl7pPr lvl="6" algn="ctr">
              <a:spcBef>
                <a:spcPts val="0"/>
              </a:spcBef>
              <a:spcAft>
                <a:spcPts val="0"/>
              </a:spcAft>
              <a:buNone/>
              <a:defRPr sz="3600">
                <a:solidFill>
                  <a:srgbClr val="434343"/>
                </a:solidFill>
                <a:latin typeface="IBM Plex Sans Medium"/>
                <a:ea typeface="IBM Plex Sans Medium"/>
                <a:cs typeface="IBM Plex Sans Medium"/>
                <a:sym typeface="IBM Plex Sans Medium"/>
              </a:defRPr>
            </a:lvl7pPr>
            <a:lvl8pPr lvl="7" algn="ctr">
              <a:spcBef>
                <a:spcPts val="0"/>
              </a:spcBef>
              <a:spcAft>
                <a:spcPts val="0"/>
              </a:spcAft>
              <a:buNone/>
              <a:defRPr sz="3600">
                <a:solidFill>
                  <a:srgbClr val="434343"/>
                </a:solidFill>
                <a:latin typeface="IBM Plex Sans Medium"/>
                <a:ea typeface="IBM Plex Sans Medium"/>
                <a:cs typeface="IBM Plex Sans Medium"/>
                <a:sym typeface="IBM Plex Sans Medium"/>
              </a:defRPr>
            </a:lvl8pPr>
            <a:lvl9pPr lvl="8" algn="ctr">
              <a:spcBef>
                <a:spcPts val="0"/>
              </a:spcBef>
              <a:spcAft>
                <a:spcPts val="0"/>
              </a:spcAft>
              <a:buNone/>
              <a:defRPr sz="3600">
                <a:solidFill>
                  <a:srgbClr val="434343"/>
                </a:solidFill>
                <a:latin typeface="IBM Plex Sans Medium"/>
                <a:ea typeface="IBM Plex Sans Medium"/>
                <a:cs typeface="IBM Plex Sans Medium"/>
                <a:sym typeface="IBM Plex Sans Medium"/>
              </a:defRPr>
            </a:lvl9pPr>
          </a:lstStyle>
          <a:p/>
        </p:txBody>
      </p:sp>
      <p:sp>
        <p:nvSpPr>
          <p:cNvPr id="10" name="Google Shape;10;p2"/>
          <p:cNvSpPr txBox="1"/>
          <p:nvPr/>
        </p:nvSpPr>
        <p:spPr>
          <a:xfrm>
            <a:off x="1955725" y="3827852"/>
            <a:ext cx="3648600" cy="9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100">
                <a:solidFill>
                  <a:srgbClr val="666666"/>
                </a:solidFill>
                <a:latin typeface="IBM Plex Sans Light"/>
                <a:ea typeface="IBM Plex Sans Light"/>
                <a:cs typeface="IBM Plex Sans Light"/>
                <a:sym typeface="IBM Plex Sans Light"/>
              </a:rPr>
              <a:t>COLLECTION</a:t>
            </a:r>
            <a:endParaRPr sz="1100">
              <a:solidFill>
                <a:srgbClr val="666666"/>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800">
                <a:solidFill>
                  <a:srgbClr val="434343"/>
                </a:solidFill>
                <a:latin typeface="IBM Plex Sans"/>
                <a:ea typeface="IBM Plex Sans"/>
                <a:cs typeface="IBM Plex Sans"/>
                <a:sym typeface="IBM Plex Sans"/>
              </a:rPr>
              <a:t>Tous ensemble à l’école</a:t>
            </a:r>
            <a:endParaRPr sz="1800">
              <a:solidFill>
                <a:srgbClr val="434343"/>
              </a:solidFill>
              <a:latin typeface="IBM Plex Sans"/>
              <a:ea typeface="IBM Plex Sans"/>
              <a:cs typeface="IBM Plex Sans"/>
              <a:sym typeface="IBM Plex Sans"/>
            </a:endParaRPr>
          </a:p>
          <a:p>
            <a:pPr indent="0" lvl="0" marL="0" rtl="0" algn="ctr">
              <a:spcBef>
                <a:spcPts val="0"/>
              </a:spcBef>
              <a:spcAft>
                <a:spcPts val="0"/>
              </a:spcAft>
              <a:buNone/>
            </a:pPr>
            <a:r>
              <a:rPr lang="fr" sz="1800">
                <a:solidFill>
                  <a:srgbClr val="434343"/>
                </a:solidFill>
                <a:latin typeface="IBM Plex Sans"/>
                <a:ea typeface="IBM Plex Sans"/>
                <a:cs typeface="IBM Plex Sans"/>
                <a:sym typeface="IBM Plex Sans"/>
              </a:rPr>
              <a:t>Tome 1</a:t>
            </a:r>
            <a:endParaRPr sz="1800">
              <a:solidFill>
                <a:srgbClr val="434343"/>
              </a:solidFill>
              <a:latin typeface="IBM Plex Sans"/>
              <a:ea typeface="IBM Plex Sans"/>
              <a:cs typeface="IBM Plex Sans"/>
              <a:sym typeface="IBM Plex Sans"/>
            </a:endParaRPr>
          </a:p>
        </p:txBody>
      </p:sp>
      <p:pic>
        <p:nvPicPr>
          <p:cNvPr id="11" name="Google Shape;11;p2"/>
          <p:cNvPicPr preferRelativeResize="0"/>
          <p:nvPr/>
        </p:nvPicPr>
        <p:blipFill>
          <a:blip r:embed="rId2">
            <a:alphaModFix/>
          </a:blip>
          <a:stretch>
            <a:fillRect/>
          </a:stretch>
        </p:blipFill>
        <p:spPr>
          <a:xfrm>
            <a:off x="2921427" y="4802152"/>
            <a:ext cx="1717150" cy="231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iographie - Titre (droite)">
  <p:cSld name="SECTION_TITLE_AND_DESCRIPTION_1_1">
    <p:bg>
      <p:bgPr>
        <a:noFill/>
      </p:bgPr>
    </p:bg>
    <p:spTree>
      <p:nvGrpSpPr>
        <p:cNvPr id="40" name="Shape 40"/>
        <p:cNvGrpSpPr/>
        <p:nvPr/>
      </p:nvGrpSpPr>
      <p:grpSpPr>
        <a:xfrm>
          <a:off x="0" y="0"/>
          <a:ext cx="0" cy="0"/>
          <a:chOff x="0" y="0"/>
          <a:chExt cx="0" cy="0"/>
        </a:xfrm>
      </p:grpSpPr>
      <p:sp>
        <p:nvSpPr>
          <p:cNvPr id="41" name="Google Shape;41;p11"/>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p11"/>
          <p:cNvSpPr txBox="1"/>
          <p:nvPr>
            <p:ph idx="1" type="body"/>
          </p:nvPr>
        </p:nvSpPr>
        <p:spPr>
          <a:xfrm>
            <a:off x="704850" y="1213225"/>
            <a:ext cx="5953200" cy="3354600"/>
          </a:xfrm>
          <a:prstGeom prst="rect">
            <a:avLst/>
          </a:prstGeom>
        </p:spPr>
        <p:txBody>
          <a:bodyPr anchorCtr="0" anchor="ctr" bIns="91425" lIns="91425" spcFirstLastPara="1" rIns="91425" wrap="square" tIns="91425">
            <a:noAutofit/>
          </a:bodyPr>
          <a:lstStyle>
            <a:lvl1pPr indent="-317500" lvl="0" marL="457200" rtl="0" algn="just">
              <a:spcBef>
                <a:spcPts val="0"/>
              </a:spcBef>
              <a:spcAft>
                <a:spcPts val="0"/>
              </a:spcAft>
              <a:buSzPts val="1400"/>
              <a:buFont typeface="Delius"/>
              <a:buChar char="●"/>
              <a:defRPr sz="1400">
                <a:latin typeface="Delius"/>
                <a:ea typeface="Delius"/>
                <a:cs typeface="Delius"/>
                <a:sym typeface="Delius"/>
              </a:defRPr>
            </a:lvl1pPr>
            <a:lvl2pPr indent="-317500" lvl="1" marL="914400" rtl="0" algn="just">
              <a:spcBef>
                <a:spcPts val="1600"/>
              </a:spcBef>
              <a:spcAft>
                <a:spcPts val="0"/>
              </a:spcAft>
              <a:buSzPts val="1400"/>
              <a:buFont typeface="Delius"/>
              <a:buChar char="○"/>
              <a:defRPr>
                <a:latin typeface="Delius"/>
                <a:ea typeface="Delius"/>
                <a:cs typeface="Delius"/>
                <a:sym typeface="Delius"/>
              </a:defRPr>
            </a:lvl2pPr>
            <a:lvl3pPr indent="-317500" lvl="2" marL="1371600" rtl="0" algn="just">
              <a:spcBef>
                <a:spcPts val="1600"/>
              </a:spcBef>
              <a:spcAft>
                <a:spcPts val="0"/>
              </a:spcAft>
              <a:buSzPts val="1400"/>
              <a:buFont typeface="Delius"/>
              <a:buChar char="■"/>
              <a:defRPr>
                <a:latin typeface="Delius"/>
                <a:ea typeface="Delius"/>
                <a:cs typeface="Delius"/>
                <a:sym typeface="Delius"/>
              </a:defRPr>
            </a:lvl3pPr>
            <a:lvl4pPr indent="-317500" lvl="3" marL="1828800" rtl="0" algn="just">
              <a:spcBef>
                <a:spcPts val="1600"/>
              </a:spcBef>
              <a:spcAft>
                <a:spcPts val="0"/>
              </a:spcAft>
              <a:buSzPts val="1400"/>
              <a:buFont typeface="Delius"/>
              <a:buChar char="●"/>
              <a:defRPr>
                <a:latin typeface="Delius"/>
                <a:ea typeface="Delius"/>
                <a:cs typeface="Delius"/>
                <a:sym typeface="Delius"/>
              </a:defRPr>
            </a:lvl4pPr>
            <a:lvl5pPr indent="-317500" lvl="4" marL="2286000" rtl="0" algn="just">
              <a:spcBef>
                <a:spcPts val="1600"/>
              </a:spcBef>
              <a:spcAft>
                <a:spcPts val="0"/>
              </a:spcAft>
              <a:buSzPts val="1400"/>
              <a:buFont typeface="Delius"/>
              <a:buChar char="○"/>
              <a:defRPr>
                <a:latin typeface="Delius"/>
                <a:ea typeface="Delius"/>
                <a:cs typeface="Delius"/>
                <a:sym typeface="Delius"/>
              </a:defRPr>
            </a:lvl5pPr>
            <a:lvl6pPr indent="-317500" lvl="5" marL="2743200" rtl="0" algn="just">
              <a:spcBef>
                <a:spcPts val="1600"/>
              </a:spcBef>
              <a:spcAft>
                <a:spcPts val="0"/>
              </a:spcAft>
              <a:buSzPts val="1400"/>
              <a:buFont typeface="Delius"/>
              <a:buChar char="■"/>
              <a:defRPr>
                <a:latin typeface="Delius"/>
                <a:ea typeface="Delius"/>
                <a:cs typeface="Delius"/>
                <a:sym typeface="Delius"/>
              </a:defRPr>
            </a:lvl6pPr>
            <a:lvl7pPr indent="-317500" lvl="6" marL="3200400" rtl="0" algn="just">
              <a:spcBef>
                <a:spcPts val="1600"/>
              </a:spcBef>
              <a:spcAft>
                <a:spcPts val="0"/>
              </a:spcAft>
              <a:buSzPts val="1400"/>
              <a:buFont typeface="Delius"/>
              <a:buChar char="●"/>
              <a:defRPr>
                <a:latin typeface="Delius"/>
                <a:ea typeface="Delius"/>
                <a:cs typeface="Delius"/>
                <a:sym typeface="Delius"/>
              </a:defRPr>
            </a:lvl7pPr>
            <a:lvl8pPr indent="-317500" lvl="7" marL="3657600" rtl="0" algn="just">
              <a:spcBef>
                <a:spcPts val="1600"/>
              </a:spcBef>
              <a:spcAft>
                <a:spcPts val="0"/>
              </a:spcAft>
              <a:buSzPts val="1400"/>
              <a:buFont typeface="Delius"/>
              <a:buChar char="○"/>
              <a:defRPr>
                <a:latin typeface="Delius"/>
                <a:ea typeface="Delius"/>
                <a:cs typeface="Delius"/>
                <a:sym typeface="Delius"/>
              </a:defRPr>
            </a:lvl8pPr>
            <a:lvl9pPr indent="-317500" lvl="8" marL="4114800" rtl="0" algn="just">
              <a:spcBef>
                <a:spcPts val="1600"/>
              </a:spcBef>
              <a:spcAft>
                <a:spcPts val="1600"/>
              </a:spcAft>
              <a:buSzPts val="1400"/>
              <a:buFont typeface="Delius"/>
              <a:buChar char="■"/>
              <a:defRPr>
                <a:latin typeface="Delius"/>
                <a:ea typeface="Delius"/>
                <a:cs typeface="Delius"/>
                <a:sym typeface="Delius"/>
              </a:defRPr>
            </a:lvl9pPr>
          </a:lstStyle>
          <a:p/>
        </p:txBody>
      </p:sp>
      <p:sp>
        <p:nvSpPr>
          <p:cNvPr id="43" name="Google Shape;43;p11"/>
          <p:cNvSpPr txBox="1"/>
          <p:nvPr/>
        </p:nvSpPr>
        <p:spPr>
          <a:xfrm>
            <a:off x="704850" y="263100"/>
            <a:ext cx="5851200" cy="7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000">
                <a:solidFill>
                  <a:srgbClr val="6AA84F"/>
                </a:solidFill>
                <a:latin typeface="IBM Plex Sans"/>
                <a:ea typeface="IBM Plex Sans"/>
                <a:cs typeface="IBM Plex Sans"/>
                <a:sym typeface="IBM Plex Sans"/>
              </a:rPr>
              <a:t>ÉLÉMENTS DE BIBLIOGRAPHIE</a:t>
            </a:r>
            <a:endParaRPr b="1" sz="2000">
              <a:solidFill>
                <a:srgbClr val="6AA84F"/>
              </a:solidFill>
              <a:latin typeface="IBM Plex Sans"/>
              <a:ea typeface="IBM Plex Sans"/>
              <a:cs typeface="IBM Plex Sans"/>
              <a:sym typeface="IBM Plex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iographie - Contenu">
  <p:cSld name="SECTION_TITLE_AND_DESCRIPTION_1_1_1">
    <p:bg>
      <p:bgPr>
        <a:noFill/>
      </p:bgPr>
    </p:bg>
    <p:spTree>
      <p:nvGrpSpPr>
        <p:cNvPr id="44" name="Shape 44"/>
        <p:cNvGrpSpPr/>
        <p:nvPr/>
      </p:nvGrpSpPr>
      <p:grpSpPr>
        <a:xfrm>
          <a:off x="0" y="0"/>
          <a:ext cx="0" cy="0"/>
          <a:chOff x="0" y="0"/>
          <a:chExt cx="0" cy="0"/>
        </a:xfrm>
      </p:grpSpPr>
      <p:sp>
        <p:nvSpPr>
          <p:cNvPr id="45" name="Google Shape;45;p12"/>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12"/>
          <p:cNvSpPr txBox="1"/>
          <p:nvPr>
            <p:ph idx="1" type="body"/>
          </p:nvPr>
        </p:nvSpPr>
        <p:spPr>
          <a:xfrm>
            <a:off x="714375" y="895350"/>
            <a:ext cx="5943600" cy="3672600"/>
          </a:xfrm>
          <a:prstGeom prst="rect">
            <a:avLst/>
          </a:prstGeom>
        </p:spPr>
        <p:txBody>
          <a:bodyPr anchorCtr="0" anchor="ctr" bIns="91425" lIns="91425" spcFirstLastPara="1" rIns="91425" wrap="square" tIns="91425">
            <a:noAutofit/>
          </a:bodyPr>
          <a:lstStyle>
            <a:lvl1pPr indent="-317500" lvl="0" marL="457200" rtl="0" algn="just">
              <a:spcBef>
                <a:spcPts val="0"/>
              </a:spcBef>
              <a:spcAft>
                <a:spcPts val="0"/>
              </a:spcAft>
              <a:buSzPts val="1400"/>
              <a:buFont typeface="IBM Plex Sans"/>
              <a:buChar char="●"/>
              <a:defRPr sz="1400">
                <a:latin typeface="IBM Plex Sans"/>
                <a:ea typeface="IBM Plex Sans"/>
                <a:cs typeface="IBM Plex Sans"/>
                <a:sym typeface="IBM Plex Sans"/>
              </a:defRPr>
            </a:lvl1pPr>
            <a:lvl2pPr indent="-317500" lvl="1" marL="914400" rtl="0" algn="just">
              <a:spcBef>
                <a:spcPts val="1600"/>
              </a:spcBef>
              <a:spcAft>
                <a:spcPts val="0"/>
              </a:spcAft>
              <a:buSzPts val="1400"/>
              <a:buFont typeface="IBM Plex Sans"/>
              <a:buChar char="○"/>
              <a:defRPr>
                <a:latin typeface="IBM Plex Sans"/>
                <a:ea typeface="IBM Plex Sans"/>
                <a:cs typeface="IBM Plex Sans"/>
                <a:sym typeface="IBM Plex Sans"/>
              </a:defRPr>
            </a:lvl2pPr>
            <a:lvl3pPr indent="-317500" lvl="2" marL="1371600" rtl="0" algn="just">
              <a:spcBef>
                <a:spcPts val="1600"/>
              </a:spcBef>
              <a:spcAft>
                <a:spcPts val="0"/>
              </a:spcAft>
              <a:buSzPts val="1400"/>
              <a:buFont typeface="IBM Plex Sans"/>
              <a:buChar char="■"/>
              <a:defRPr>
                <a:latin typeface="IBM Plex Sans"/>
                <a:ea typeface="IBM Plex Sans"/>
                <a:cs typeface="IBM Plex Sans"/>
                <a:sym typeface="IBM Plex Sans"/>
              </a:defRPr>
            </a:lvl3pPr>
            <a:lvl4pPr indent="-317500" lvl="3" marL="1828800" rtl="0" algn="just">
              <a:spcBef>
                <a:spcPts val="1600"/>
              </a:spcBef>
              <a:spcAft>
                <a:spcPts val="0"/>
              </a:spcAft>
              <a:buSzPts val="1400"/>
              <a:buFont typeface="IBM Plex Sans"/>
              <a:buChar char="●"/>
              <a:defRPr>
                <a:latin typeface="IBM Plex Sans"/>
                <a:ea typeface="IBM Plex Sans"/>
                <a:cs typeface="IBM Plex Sans"/>
                <a:sym typeface="IBM Plex Sans"/>
              </a:defRPr>
            </a:lvl4pPr>
            <a:lvl5pPr indent="-317500" lvl="4" marL="2286000" rtl="0" algn="just">
              <a:spcBef>
                <a:spcPts val="1600"/>
              </a:spcBef>
              <a:spcAft>
                <a:spcPts val="0"/>
              </a:spcAft>
              <a:buSzPts val="1400"/>
              <a:buFont typeface="IBM Plex Sans"/>
              <a:buChar char="○"/>
              <a:defRPr>
                <a:latin typeface="IBM Plex Sans"/>
                <a:ea typeface="IBM Plex Sans"/>
                <a:cs typeface="IBM Plex Sans"/>
                <a:sym typeface="IBM Plex Sans"/>
              </a:defRPr>
            </a:lvl5pPr>
            <a:lvl6pPr indent="-317500" lvl="5" marL="2743200" rtl="0" algn="just">
              <a:spcBef>
                <a:spcPts val="1600"/>
              </a:spcBef>
              <a:spcAft>
                <a:spcPts val="0"/>
              </a:spcAft>
              <a:buSzPts val="1400"/>
              <a:buFont typeface="IBM Plex Sans"/>
              <a:buChar char="■"/>
              <a:defRPr>
                <a:latin typeface="IBM Plex Sans"/>
                <a:ea typeface="IBM Plex Sans"/>
                <a:cs typeface="IBM Plex Sans"/>
                <a:sym typeface="IBM Plex Sans"/>
              </a:defRPr>
            </a:lvl6pPr>
            <a:lvl7pPr indent="-317500" lvl="6" marL="3200400" rtl="0" algn="just">
              <a:spcBef>
                <a:spcPts val="1600"/>
              </a:spcBef>
              <a:spcAft>
                <a:spcPts val="0"/>
              </a:spcAft>
              <a:buSzPts val="1400"/>
              <a:buFont typeface="IBM Plex Sans"/>
              <a:buChar char="●"/>
              <a:defRPr>
                <a:latin typeface="IBM Plex Sans"/>
                <a:ea typeface="IBM Plex Sans"/>
                <a:cs typeface="IBM Plex Sans"/>
                <a:sym typeface="IBM Plex Sans"/>
              </a:defRPr>
            </a:lvl7pPr>
            <a:lvl8pPr indent="-317500" lvl="7" marL="3657600" rtl="0" algn="just">
              <a:spcBef>
                <a:spcPts val="1600"/>
              </a:spcBef>
              <a:spcAft>
                <a:spcPts val="0"/>
              </a:spcAft>
              <a:buSzPts val="1400"/>
              <a:buFont typeface="IBM Plex Sans"/>
              <a:buChar char="○"/>
              <a:defRPr>
                <a:latin typeface="IBM Plex Sans"/>
                <a:ea typeface="IBM Plex Sans"/>
                <a:cs typeface="IBM Plex Sans"/>
                <a:sym typeface="IBM Plex Sans"/>
              </a:defRPr>
            </a:lvl8pPr>
            <a:lvl9pPr indent="-317500" lvl="8" marL="4114800" rtl="0" algn="just">
              <a:spcBef>
                <a:spcPts val="1600"/>
              </a:spcBef>
              <a:spcAft>
                <a:spcPts val="1600"/>
              </a:spcAft>
              <a:buSzPts val="1400"/>
              <a:buFont typeface="IBM Plex Sans"/>
              <a:buChar char="■"/>
              <a:defRPr>
                <a:latin typeface="IBM Plex Sans"/>
                <a:ea typeface="IBM Plex Sans"/>
                <a:cs typeface="IBM Plex Sans"/>
                <a:sym typeface="IBM Plex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teurs">
  <p:cSld name="SECTION_TITLE_AND_DESCRIPTION_1_1_1_1">
    <p:bg>
      <p:bgPr>
        <a:noFill/>
      </p:bgPr>
    </p:bg>
    <p:spTree>
      <p:nvGrpSpPr>
        <p:cNvPr id="47" name="Shape 47"/>
        <p:cNvGrpSpPr/>
        <p:nvPr/>
      </p:nvGrpSpPr>
      <p:grpSpPr>
        <a:xfrm>
          <a:off x="0" y="0"/>
          <a:ext cx="0" cy="0"/>
          <a:chOff x="0" y="0"/>
          <a:chExt cx="0" cy="0"/>
        </a:xfrm>
      </p:grpSpPr>
      <p:sp>
        <p:nvSpPr>
          <p:cNvPr id="48" name="Google Shape;48;p13"/>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9" name="Google Shape;49;p13"/>
          <p:cNvSpPr txBox="1"/>
          <p:nvPr/>
        </p:nvSpPr>
        <p:spPr>
          <a:xfrm>
            <a:off x="1783500" y="4386700"/>
            <a:ext cx="3993000" cy="73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sz="1200">
                <a:solidFill>
                  <a:srgbClr val="434343"/>
                </a:solidFill>
                <a:latin typeface="Corsiva"/>
                <a:ea typeface="Corsiva"/>
                <a:cs typeface="Corsiva"/>
                <a:sym typeface="Corsiva"/>
              </a:rPr>
              <a:t>Titre : Loulou, le petit nouveau à l’école</a:t>
            </a:r>
            <a:endParaRPr sz="1200">
              <a:solidFill>
                <a:srgbClr val="434343"/>
              </a:solidFill>
              <a:latin typeface="Corsiva"/>
              <a:ea typeface="Corsiva"/>
              <a:cs typeface="Corsiva"/>
              <a:sym typeface="Corsiva"/>
            </a:endParaRPr>
          </a:p>
          <a:p>
            <a:pPr indent="0" lvl="0" marL="0" rtl="0" algn="ctr">
              <a:spcBef>
                <a:spcPts val="0"/>
              </a:spcBef>
              <a:spcAft>
                <a:spcPts val="0"/>
              </a:spcAft>
              <a:buClr>
                <a:schemeClr val="dk1"/>
              </a:buClr>
              <a:buSzPts val="1100"/>
              <a:buFont typeface="Arial"/>
              <a:buNone/>
            </a:pPr>
            <a:r>
              <a:rPr lang="fr" sz="1200">
                <a:solidFill>
                  <a:srgbClr val="434343"/>
                </a:solidFill>
                <a:latin typeface="Corsiva"/>
                <a:ea typeface="Corsiva"/>
                <a:cs typeface="Corsiva"/>
                <a:sym typeface="Corsiva"/>
              </a:rPr>
              <a:t>Illustrations : Roselyne CHAUVIN</a:t>
            </a:r>
            <a:endParaRPr sz="1200">
              <a:solidFill>
                <a:srgbClr val="434343"/>
              </a:solidFill>
              <a:latin typeface="Corsiva"/>
              <a:ea typeface="Corsiva"/>
              <a:cs typeface="Corsiva"/>
              <a:sym typeface="Corsiva"/>
            </a:endParaRPr>
          </a:p>
          <a:p>
            <a:pPr indent="0" lvl="0" marL="0" rtl="0" algn="ctr">
              <a:spcBef>
                <a:spcPts val="0"/>
              </a:spcBef>
              <a:spcAft>
                <a:spcPts val="0"/>
              </a:spcAft>
              <a:buClr>
                <a:schemeClr val="dk1"/>
              </a:buClr>
              <a:buSzPts val="1100"/>
              <a:buFont typeface="Arial"/>
              <a:buNone/>
            </a:pPr>
            <a:r>
              <a:rPr lang="fr" sz="1200">
                <a:solidFill>
                  <a:srgbClr val="434343"/>
                </a:solidFill>
                <a:latin typeface="Corsiva"/>
                <a:ea typeface="Corsiva"/>
                <a:cs typeface="Corsiva"/>
                <a:sym typeface="Corsiva"/>
              </a:rPr>
              <a:t>Collection : “Tous ensemble à l’école”</a:t>
            </a:r>
            <a:endParaRPr sz="1200">
              <a:solidFill>
                <a:srgbClr val="434343"/>
              </a:solidFill>
              <a:latin typeface="Corsiva"/>
              <a:ea typeface="Corsiva"/>
              <a:cs typeface="Corsiva"/>
              <a:sym typeface="Corsiva"/>
            </a:endParaRPr>
          </a:p>
          <a:p>
            <a:pPr indent="0" lvl="0" marL="0" rtl="0" algn="ctr">
              <a:spcBef>
                <a:spcPts val="0"/>
              </a:spcBef>
              <a:spcAft>
                <a:spcPts val="0"/>
              </a:spcAft>
              <a:buNone/>
            </a:pPr>
            <a:r>
              <a:t/>
            </a:r>
            <a:endParaRPr sz="1200">
              <a:solidFill>
                <a:srgbClr val="434343"/>
              </a:solidFill>
              <a:latin typeface="Corsiva"/>
              <a:ea typeface="Corsiva"/>
              <a:cs typeface="Corsiva"/>
              <a:sym typeface="Corsiva"/>
            </a:endParaRPr>
          </a:p>
        </p:txBody>
      </p:sp>
      <p:sp>
        <p:nvSpPr>
          <p:cNvPr id="50" name="Google Shape;50;p13"/>
          <p:cNvSpPr txBox="1"/>
          <p:nvPr>
            <p:ph idx="1" type="body"/>
          </p:nvPr>
        </p:nvSpPr>
        <p:spPr>
          <a:xfrm>
            <a:off x="714375" y="617475"/>
            <a:ext cx="3029700" cy="31803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IBM Plex Sans"/>
              <a:buChar char="●"/>
              <a:defRPr sz="1400">
                <a:latin typeface="IBM Plex Sans"/>
                <a:ea typeface="IBM Plex Sans"/>
                <a:cs typeface="IBM Plex Sans"/>
                <a:sym typeface="IBM Plex Sans"/>
              </a:defRPr>
            </a:lvl1pPr>
            <a:lvl2pPr indent="-317500" lvl="1" marL="914400">
              <a:spcBef>
                <a:spcPts val="1600"/>
              </a:spcBef>
              <a:spcAft>
                <a:spcPts val="0"/>
              </a:spcAft>
              <a:buSzPts val="1400"/>
              <a:buFont typeface="IBM Plex Sans"/>
              <a:buChar char="○"/>
              <a:defRPr>
                <a:latin typeface="IBM Plex Sans"/>
                <a:ea typeface="IBM Plex Sans"/>
                <a:cs typeface="IBM Plex Sans"/>
                <a:sym typeface="IBM Plex Sans"/>
              </a:defRPr>
            </a:lvl2pPr>
            <a:lvl3pPr indent="-317500" lvl="2" marL="1371600">
              <a:spcBef>
                <a:spcPts val="1600"/>
              </a:spcBef>
              <a:spcAft>
                <a:spcPts val="0"/>
              </a:spcAft>
              <a:buSzPts val="1400"/>
              <a:buFont typeface="IBM Plex Sans"/>
              <a:buChar char="■"/>
              <a:defRPr>
                <a:latin typeface="IBM Plex Sans"/>
                <a:ea typeface="IBM Plex Sans"/>
                <a:cs typeface="IBM Plex Sans"/>
                <a:sym typeface="IBM Plex Sans"/>
              </a:defRPr>
            </a:lvl3pPr>
            <a:lvl4pPr indent="-317500" lvl="3" marL="1828800">
              <a:spcBef>
                <a:spcPts val="1600"/>
              </a:spcBef>
              <a:spcAft>
                <a:spcPts val="0"/>
              </a:spcAft>
              <a:buSzPts val="1400"/>
              <a:buFont typeface="IBM Plex Sans"/>
              <a:buChar char="●"/>
              <a:defRPr>
                <a:latin typeface="IBM Plex Sans"/>
                <a:ea typeface="IBM Plex Sans"/>
                <a:cs typeface="IBM Plex Sans"/>
                <a:sym typeface="IBM Plex Sans"/>
              </a:defRPr>
            </a:lvl4pPr>
            <a:lvl5pPr indent="-317500" lvl="4" marL="2286000">
              <a:spcBef>
                <a:spcPts val="1600"/>
              </a:spcBef>
              <a:spcAft>
                <a:spcPts val="0"/>
              </a:spcAft>
              <a:buSzPts val="1400"/>
              <a:buFont typeface="IBM Plex Sans"/>
              <a:buChar char="○"/>
              <a:defRPr>
                <a:latin typeface="IBM Plex Sans"/>
                <a:ea typeface="IBM Plex Sans"/>
                <a:cs typeface="IBM Plex Sans"/>
                <a:sym typeface="IBM Plex Sans"/>
              </a:defRPr>
            </a:lvl5pPr>
            <a:lvl6pPr indent="-317500" lvl="5" marL="2743200">
              <a:spcBef>
                <a:spcPts val="1600"/>
              </a:spcBef>
              <a:spcAft>
                <a:spcPts val="0"/>
              </a:spcAft>
              <a:buSzPts val="1400"/>
              <a:buFont typeface="IBM Plex Sans"/>
              <a:buChar char="■"/>
              <a:defRPr>
                <a:latin typeface="IBM Plex Sans"/>
                <a:ea typeface="IBM Plex Sans"/>
                <a:cs typeface="IBM Plex Sans"/>
                <a:sym typeface="IBM Plex Sans"/>
              </a:defRPr>
            </a:lvl6pPr>
            <a:lvl7pPr indent="-317500" lvl="6" marL="3200400">
              <a:spcBef>
                <a:spcPts val="1600"/>
              </a:spcBef>
              <a:spcAft>
                <a:spcPts val="0"/>
              </a:spcAft>
              <a:buSzPts val="1400"/>
              <a:buFont typeface="IBM Plex Sans"/>
              <a:buChar char="●"/>
              <a:defRPr>
                <a:latin typeface="IBM Plex Sans"/>
                <a:ea typeface="IBM Plex Sans"/>
                <a:cs typeface="IBM Plex Sans"/>
                <a:sym typeface="IBM Plex Sans"/>
              </a:defRPr>
            </a:lvl7pPr>
            <a:lvl8pPr indent="-317500" lvl="7" marL="3657600">
              <a:spcBef>
                <a:spcPts val="1600"/>
              </a:spcBef>
              <a:spcAft>
                <a:spcPts val="0"/>
              </a:spcAft>
              <a:buSzPts val="1400"/>
              <a:buFont typeface="IBM Plex Sans"/>
              <a:buChar char="○"/>
              <a:defRPr>
                <a:latin typeface="IBM Plex Sans"/>
                <a:ea typeface="IBM Plex Sans"/>
                <a:cs typeface="IBM Plex Sans"/>
                <a:sym typeface="IBM Plex Sans"/>
              </a:defRPr>
            </a:lvl8pPr>
            <a:lvl9pPr indent="-317500" lvl="8" marL="4114800">
              <a:spcBef>
                <a:spcPts val="1600"/>
              </a:spcBef>
              <a:spcAft>
                <a:spcPts val="1600"/>
              </a:spcAft>
              <a:buSzPts val="1400"/>
              <a:buFont typeface="IBM Plex Sans"/>
              <a:buChar char="■"/>
              <a:defRPr>
                <a:latin typeface="IBM Plex Sans"/>
                <a:ea typeface="IBM Plex Sans"/>
                <a:cs typeface="IBM Plex Sans"/>
                <a:sym typeface="IBM Plex Sans"/>
              </a:defRPr>
            </a:lvl9pPr>
          </a:lstStyle>
          <a:p/>
        </p:txBody>
      </p:sp>
      <p:sp>
        <p:nvSpPr>
          <p:cNvPr id="51" name="Google Shape;51;p13"/>
          <p:cNvSpPr txBox="1"/>
          <p:nvPr>
            <p:ph idx="2" type="body"/>
          </p:nvPr>
        </p:nvSpPr>
        <p:spPr>
          <a:xfrm>
            <a:off x="3815900" y="606725"/>
            <a:ext cx="3029700" cy="3201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IBM Plex Sans"/>
              <a:buChar char="●"/>
              <a:defRPr sz="1400">
                <a:latin typeface="IBM Plex Sans"/>
                <a:ea typeface="IBM Plex Sans"/>
                <a:cs typeface="IBM Plex Sans"/>
                <a:sym typeface="IBM Plex Sans"/>
              </a:defRPr>
            </a:lvl1pPr>
            <a:lvl2pPr indent="-317500" lvl="1" marL="914400">
              <a:spcBef>
                <a:spcPts val="1600"/>
              </a:spcBef>
              <a:spcAft>
                <a:spcPts val="0"/>
              </a:spcAft>
              <a:buSzPts val="1400"/>
              <a:buFont typeface="IBM Plex Sans"/>
              <a:buChar char="○"/>
              <a:defRPr>
                <a:latin typeface="IBM Plex Sans"/>
                <a:ea typeface="IBM Plex Sans"/>
                <a:cs typeface="IBM Plex Sans"/>
                <a:sym typeface="IBM Plex Sans"/>
              </a:defRPr>
            </a:lvl2pPr>
            <a:lvl3pPr indent="-317500" lvl="2" marL="1371600">
              <a:spcBef>
                <a:spcPts val="1600"/>
              </a:spcBef>
              <a:spcAft>
                <a:spcPts val="0"/>
              </a:spcAft>
              <a:buSzPts val="1400"/>
              <a:buFont typeface="IBM Plex Sans"/>
              <a:buChar char="■"/>
              <a:defRPr>
                <a:latin typeface="IBM Plex Sans"/>
                <a:ea typeface="IBM Plex Sans"/>
                <a:cs typeface="IBM Plex Sans"/>
                <a:sym typeface="IBM Plex Sans"/>
              </a:defRPr>
            </a:lvl3pPr>
            <a:lvl4pPr indent="-317500" lvl="3" marL="1828800">
              <a:spcBef>
                <a:spcPts val="1600"/>
              </a:spcBef>
              <a:spcAft>
                <a:spcPts val="0"/>
              </a:spcAft>
              <a:buSzPts val="1400"/>
              <a:buFont typeface="IBM Plex Sans"/>
              <a:buChar char="●"/>
              <a:defRPr>
                <a:latin typeface="IBM Plex Sans"/>
                <a:ea typeface="IBM Plex Sans"/>
                <a:cs typeface="IBM Plex Sans"/>
                <a:sym typeface="IBM Plex Sans"/>
              </a:defRPr>
            </a:lvl4pPr>
            <a:lvl5pPr indent="-317500" lvl="4" marL="2286000">
              <a:spcBef>
                <a:spcPts val="1600"/>
              </a:spcBef>
              <a:spcAft>
                <a:spcPts val="0"/>
              </a:spcAft>
              <a:buSzPts val="1400"/>
              <a:buFont typeface="IBM Plex Sans"/>
              <a:buChar char="○"/>
              <a:defRPr>
                <a:latin typeface="IBM Plex Sans"/>
                <a:ea typeface="IBM Plex Sans"/>
                <a:cs typeface="IBM Plex Sans"/>
                <a:sym typeface="IBM Plex Sans"/>
              </a:defRPr>
            </a:lvl5pPr>
            <a:lvl6pPr indent="-317500" lvl="5" marL="2743200">
              <a:spcBef>
                <a:spcPts val="1600"/>
              </a:spcBef>
              <a:spcAft>
                <a:spcPts val="0"/>
              </a:spcAft>
              <a:buSzPts val="1400"/>
              <a:buFont typeface="IBM Plex Sans"/>
              <a:buChar char="■"/>
              <a:defRPr>
                <a:latin typeface="IBM Plex Sans"/>
                <a:ea typeface="IBM Plex Sans"/>
                <a:cs typeface="IBM Plex Sans"/>
                <a:sym typeface="IBM Plex Sans"/>
              </a:defRPr>
            </a:lvl6pPr>
            <a:lvl7pPr indent="-317500" lvl="6" marL="3200400">
              <a:spcBef>
                <a:spcPts val="1600"/>
              </a:spcBef>
              <a:spcAft>
                <a:spcPts val="0"/>
              </a:spcAft>
              <a:buSzPts val="1400"/>
              <a:buFont typeface="IBM Plex Sans"/>
              <a:buChar char="●"/>
              <a:defRPr>
                <a:latin typeface="IBM Plex Sans"/>
                <a:ea typeface="IBM Plex Sans"/>
                <a:cs typeface="IBM Plex Sans"/>
                <a:sym typeface="IBM Plex Sans"/>
              </a:defRPr>
            </a:lvl7pPr>
            <a:lvl8pPr indent="-317500" lvl="7" marL="3657600">
              <a:spcBef>
                <a:spcPts val="1600"/>
              </a:spcBef>
              <a:spcAft>
                <a:spcPts val="0"/>
              </a:spcAft>
              <a:buSzPts val="1400"/>
              <a:buFont typeface="IBM Plex Sans"/>
              <a:buChar char="○"/>
              <a:defRPr>
                <a:latin typeface="IBM Plex Sans"/>
                <a:ea typeface="IBM Plex Sans"/>
                <a:cs typeface="IBM Plex Sans"/>
                <a:sym typeface="IBM Plex Sans"/>
              </a:defRPr>
            </a:lvl8pPr>
            <a:lvl9pPr indent="-317500" lvl="8" marL="4114800">
              <a:spcBef>
                <a:spcPts val="1600"/>
              </a:spcBef>
              <a:spcAft>
                <a:spcPts val="1600"/>
              </a:spcAft>
              <a:buSzPts val="1400"/>
              <a:buFont typeface="IBM Plex Sans"/>
              <a:buChar char="■"/>
              <a:defRPr>
                <a:latin typeface="IBM Plex Sans"/>
                <a:ea typeface="IBM Plex Sans"/>
                <a:cs typeface="IBM Plex Sans"/>
                <a:sym typeface="IBM Plex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s légales">
  <p:cSld name="SECTION_TITLE_AND_DESCRIPTION_1_1_1_1_1">
    <p:bg>
      <p:bgPr>
        <a:noFill/>
      </p:bgPr>
    </p:bg>
    <p:spTree>
      <p:nvGrpSpPr>
        <p:cNvPr id="52" name="Shape 52"/>
        <p:cNvGrpSpPr/>
        <p:nvPr/>
      </p:nvGrpSpPr>
      <p:grpSpPr>
        <a:xfrm>
          <a:off x="0" y="0"/>
          <a:ext cx="0" cy="0"/>
          <a:chOff x="0" y="0"/>
          <a:chExt cx="0" cy="0"/>
        </a:xfrm>
      </p:grpSpPr>
      <p:sp>
        <p:nvSpPr>
          <p:cNvPr id="53" name="Google Shape;53;p14"/>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4" name="Google Shape;54;p14"/>
          <p:cNvSpPr txBox="1"/>
          <p:nvPr/>
        </p:nvSpPr>
        <p:spPr>
          <a:xfrm>
            <a:off x="704850" y="1037700"/>
            <a:ext cx="5962500" cy="2134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fr">
                <a:solidFill>
                  <a:schemeClr val="dk1"/>
                </a:solidFill>
                <a:latin typeface="IBM Plex Sans Light"/>
                <a:ea typeface="IBM Plex Sans Light"/>
                <a:cs typeface="IBM Plex Sans Light"/>
                <a:sym typeface="IBM Plex Sans Light"/>
              </a:rPr>
              <a:t>Autre contes de la collection “Tous ensemble à l’école”</a:t>
            </a:r>
            <a:endParaRPr>
              <a:solidFill>
                <a:schemeClr val="dk1"/>
              </a:solidFill>
              <a:latin typeface="IBM Plex Sans Light"/>
              <a:ea typeface="IBM Plex Sans Light"/>
              <a:cs typeface="IBM Plex Sans Light"/>
              <a:sym typeface="IBM Plex Sans Light"/>
            </a:endParaRPr>
          </a:p>
          <a:p>
            <a:pPr indent="-317500" lvl="0" marL="457200" rtl="0" algn="l">
              <a:lnSpc>
                <a:spcPct val="150000"/>
              </a:lnSpc>
              <a:spcBef>
                <a:spcPts val="0"/>
              </a:spcBef>
              <a:spcAft>
                <a:spcPts val="0"/>
              </a:spcAft>
              <a:buClr>
                <a:schemeClr val="dk1"/>
              </a:buClr>
              <a:buSzPts val="1400"/>
              <a:buFont typeface="IBM Plex Sans Light"/>
              <a:buChar char="●"/>
            </a:pPr>
            <a:r>
              <a:rPr lang="fr">
                <a:solidFill>
                  <a:schemeClr val="dk1"/>
                </a:solidFill>
                <a:latin typeface="IBM Plex Sans Light"/>
                <a:ea typeface="IBM Plex Sans Light"/>
                <a:cs typeface="IBM Plex Sans Light"/>
                <a:sym typeface="IBM Plex Sans Light"/>
              </a:rPr>
              <a:t>Tome 1 — Loulou, le petit nouveau à l’école</a:t>
            </a:r>
            <a:endParaRPr>
              <a:solidFill>
                <a:schemeClr val="dk1"/>
              </a:solidFill>
              <a:latin typeface="IBM Plex Sans Light"/>
              <a:ea typeface="IBM Plex Sans Light"/>
              <a:cs typeface="IBM Plex Sans Light"/>
              <a:sym typeface="IBM Plex Sans Light"/>
            </a:endParaRPr>
          </a:p>
          <a:p>
            <a:pPr indent="-317500" lvl="0" marL="457200" rtl="0" algn="l">
              <a:lnSpc>
                <a:spcPct val="150000"/>
              </a:lnSpc>
              <a:spcBef>
                <a:spcPts val="0"/>
              </a:spcBef>
              <a:spcAft>
                <a:spcPts val="0"/>
              </a:spcAft>
              <a:buClr>
                <a:schemeClr val="dk1"/>
              </a:buClr>
              <a:buSzPts val="1400"/>
              <a:buFont typeface="IBM Plex Sans Light"/>
              <a:buChar char="●"/>
            </a:pPr>
            <a:r>
              <a:rPr lang="fr">
                <a:solidFill>
                  <a:schemeClr val="dk1"/>
                </a:solidFill>
                <a:latin typeface="IBM Plex Sans Light"/>
                <a:ea typeface="IBM Plex Sans Light"/>
                <a:cs typeface="IBM Plex Sans Light"/>
                <a:sym typeface="IBM Plex Sans Light"/>
              </a:rPr>
              <a:t>Tome 2 — Autis, le petit hérisson autiste</a:t>
            </a:r>
            <a:endParaRPr>
              <a:solidFill>
                <a:schemeClr val="dk1"/>
              </a:solidFill>
              <a:latin typeface="IBM Plex Sans Light"/>
              <a:ea typeface="IBM Plex Sans Light"/>
              <a:cs typeface="IBM Plex Sans Light"/>
              <a:sym typeface="IBM Plex Sans Light"/>
            </a:endParaRPr>
          </a:p>
          <a:p>
            <a:pPr indent="0" lvl="0" marL="0" rtl="0" algn="l">
              <a:lnSpc>
                <a:spcPct val="150000"/>
              </a:lnSpc>
              <a:spcBef>
                <a:spcPts val="0"/>
              </a:spcBef>
              <a:spcAft>
                <a:spcPts val="0"/>
              </a:spcAft>
              <a:buNone/>
            </a:pPr>
            <a:r>
              <a:t/>
            </a:r>
            <a:endParaRPr>
              <a:solidFill>
                <a:schemeClr val="dk1"/>
              </a:solidFill>
              <a:latin typeface="IBM Plex Sans Light"/>
              <a:ea typeface="IBM Plex Sans Light"/>
              <a:cs typeface="IBM Plex Sans Light"/>
              <a:sym typeface="IBM Plex Sans Light"/>
            </a:endParaRPr>
          </a:p>
          <a:p>
            <a:pPr indent="0" lvl="0" marL="0" rtl="0" algn="l">
              <a:lnSpc>
                <a:spcPct val="150000"/>
              </a:lnSpc>
              <a:spcBef>
                <a:spcPts val="0"/>
              </a:spcBef>
              <a:spcAft>
                <a:spcPts val="0"/>
              </a:spcAft>
              <a:buNone/>
            </a:pPr>
            <a:r>
              <a:rPr lang="fr">
                <a:solidFill>
                  <a:schemeClr val="dk1"/>
                </a:solidFill>
                <a:latin typeface="IBM Plex Sans Light"/>
                <a:ea typeface="IBM Plex Sans Light"/>
                <a:cs typeface="IBM Plex Sans Light"/>
                <a:sym typeface="IBM Plex Sans Light"/>
              </a:rPr>
              <a:t>Partenaire de cet ouvrage : </a:t>
            </a:r>
            <a:endParaRPr>
              <a:solidFill>
                <a:schemeClr val="dk1"/>
              </a:solidFill>
              <a:latin typeface="IBM Plex Sans Light"/>
              <a:ea typeface="IBM Plex Sans Light"/>
              <a:cs typeface="IBM Plex Sans Light"/>
              <a:sym typeface="IBM Plex Sans Light"/>
            </a:endParaRPr>
          </a:p>
          <a:p>
            <a:pPr indent="-317500" lvl="0" marL="457200" rtl="0" algn="l">
              <a:lnSpc>
                <a:spcPct val="150000"/>
              </a:lnSpc>
              <a:spcBef>
                <a:spcPts val="0"/>
              </a:spcBef>
              <a:spcAft>
                <a:spcPts val="0"/>
              </a:spcAft>
              <a:buClr>
                <a:schemeClr val="dk1"/>
              </a:buClr>
              <a:buSzPts val="1400"/>
              <a:buFont typeface="IBM Plex Sans Light"/>
              <a:buChar char="●"/>
            </a:pPr>
            <a:r>
              <a:rPr lang="fr">
                <a:solidFill>
                  <a:schemeClr val="dk1"/>
                </a:solidFill>
                <a:latin typeface="IBM Plex Sans Light"/>
                <a:ea typeface="IBM Plex Sans Light"/>
                <a:cs typeface="IBM Plex Sans Light"/>
                <a:sym typeface="IBM Plex Sans Light"/>
              </a:rPr>
              <a:t>Festival Eurêka, édition 2018, festivaleureka.ca</a:t>
            </a:r>
            <a:endParaRPr>
              <a:latin typeface="IBM Plex Sans Light"/>
              <a:ea typeface="IBM Plex Sans Light"/>
              <a:cs typeface="IBM Plex Sans Light"/>
              <a:sym typeface="IBM Plex Sans Light"/>
            </a:endParaRPr>
          </a:p>
        </p:txBody>
      </p:sp>
      <p:sp>
        <p:nvSpPr>
          <p:cNvPr id="55" name="Google Shape;55;p14"/>
          <p:cNvSpPr txBox="1"/>
          <p:nvPr/>
        </p:nvSpPr>
        <p:spPr>
          <a:xfrm>
            <a:off x="1783500" y="3810925"/>
            <a:ext cx="3993000" cy="13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200">
                <a:solidFill>
                  <a:srgbClr val="434343"/>
                </a:solidFill>
                <a:latin typeface="IBM Plex Sans Light"/>
                <a:ea typeface="IBM Plex Sans Light"/>
                <a:cs typeface="IBM Plex Sans Light"/>
                <a:sym typeface="IBM Plex Sans Light"/>
              </a:rPr>
              <a:t>Titre : Loulou, le petit nouveau à l’école</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200">
                <a:solidFill>
                  <a:srgbClr val="434343"/>
                </a:solidFill>
                <a:latin typeface="IBM Plex Sans Light"/>
                <a:ea typeface="IBM Plex Sans Light"/>
                <a:cs typeface="IBM Plex Sans Light"/>
                <a:sym typeface="IBM Plex Sans Light"/>
              </a:rPr>
              <a:t>Illustrations : Roselyne CHAUVIN</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200">
                <a:solidFill>
                  <a:srgbClr val="434343"/>
                </a:solidFill>
                <a:latin typeface="IBM Plex Sans Light"/>
                <a:ea typeface="IBM Plex Sans Light"/>
                <a:cs typeface="IBM Plex Sans Light"/>
                <a:sym typeface="IBM Plex Sans Light"/>
              </a:rPr>
              <a:t>Collection : “Tous ensemble à l’école”</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200">
                <a:solidFill>
                  <a:srgbClr val="434343"/>
                </a:solidFill>
                <a:latin typeface="IBM Plex Sans Light"/>
                <a:ea typeface="IBM Plex Sans Light"/>
                <a:cs typeface="IBM Plex Sans Light"/>
                <a:sym typeface="IBM Plex Sans Light"/>
              </a:rPr>
              <a:t>© Cogni’Junior, 2018</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200">
                <a:solidFill>
                  <a:srgbClr val="434343"/>
                </a:solidFill>
                <a:latin typeface="IBM Plex Sans Light"/>
                <a:ea typeface="IBM Plex Sans Light"/>
                <a:cs typeface="IBM Plex Sans Light"/>
                <a:sym typeface="IBM Plex Sans Light"/>
              </a:rPr>
              <a:t>ISBN  XXX-X-XXXXX-XXX-X</a:t>
            </a:r>
            <a:endParaRPr sz="1200">
              <a:solidFill>
                <a:srgbClr val="434343"/>
              </a:solidFill>
              <a:latin typeface="IBM Plex Sans Light"/>
              <a:ea typeface="IBM Plex Sans Light"/>
              <a:cs typeface="IBM Plex Sans Light"/>
              <a:sym typeface="IBM Plex Sans Light"/>
            </a:endParaRPr>
          </a:p>
          <a:p>
            <a:pPr indent="0" lvl="0" marL="0" rtl="0" algn="ctr">
              <a:spcBef>
                <a:spcPts val="0"/>
              </a:spcBef>
              <a:spcAft>
                <a:spcPts val="0"/>
              </a:spcAft>
              <a:buNone/>
            </a:pPr>
            <a:r>
              <a:t/>
            </a:r>
            <a:endParaRPr sz="1200">
              <a:solidFill>
                <a:srgbClr val="434343"/>
              </a:solidFill>
              <a:latin typeface="IBM Plex Sans Light"/>
              <a:ea typeface="IBM Plex Sans Light"/>
              <a:cs typeface="IBM Plex Sans Light"/>
              <a:sym typeface="IBM Plex Sans Light"/>
            </a:endParaRPr>
          </a:p>
        </p:txBody>
      </p:sp>
      <p:sp>
        <p:nvSpPr>
          <p:cNvPr id="56" name="Google Shape;56;p14"/>
          <p:cNvSpPr txBox="1"/>
          <p:nvPr/>
        </p:nvSpPr>
        <p:spPr>
          <a:xfrm>
            <a:off x="704850" y="263100"/>
            <a:ext cx="5851200" cy="7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000">
                <a:solidFill>
                  <a:srgbClr val="6AA84F"/>
                </a:solidFill>
                <a:latin typeface="IBM Plex Sans"/>
                <a:ea typeface="IBM Plex Sans"/>
                <a:cs typeface="IBM Plex Sans"/>
                <a:sym typeface="IBM Plex Sans"/>
              </a:rPr>
              <a:t>REMERCIEMENTS</a:t>
            </a:r>
            <a:endParaRPr b="1" sz="2000">
              <a:solidFill>
                <a:srgbClr val="6AA84F"/>
              </a:solidFill>
              <a:latin typeface="IBM Plex Sans"/>
              <a:ea typeface="IBM Plex Sans"/>
              <a:cs typeface="IBM Plex Sans"/>
              <a:sym typeface="IBM Plex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5"/>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de titre">
  <p:cSld name="TITLE_1">
    <p:bg>
      <p:bgPr>
        <a:noFill/>
      </p:bgPr>
    </p:bg>
    <p:spTree>
      <p:nvGrpSpPr>
        <p:cNvPr id="12" name="Shape 12"/>
        <p:cNvGrpSpPr/>
        <p:nvPr/>
      </p:nvGrpSpPr>
      <p:grpSpPr>
        <a:xfrm>
          <a:off x="0" y="0"/>
          <a:ext cx="0" cy="0"/>
          <a:chOff x="0" y="0"/>
          <a:chExt cx="0" cy="0"/>
        </a:xfrm>
      </p:grpSpPr>
      <p:sp>
        <p:nvSpPr>
          <p:cNvPr id="13" name="Google Shape;13;p3"/>
          <p:cNvSpPr txBox="1"/>
          <p:nvPr>
            <p:ph type="title"/>
          </p:nvPr>
        </p:nvSpPr>
        <p:spPr>
          <a:xfrm>
            <a:off x="1007102" y="952825"/>
            <a:ext cx="5545800" cy="1170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3600">
                <a:solidFill>
                  <a:srgbClr val="666666"/>
                </a:solidFill>
                <a:latin typeface="IBM Plex Sans Medium"/>
                <a:ea typeface="IBM Plex Sans Medium"/>
                <a:cs typeface="IBM Plex Sans Medium"/>
                <a:sym typeface="IBM Plex Sans Medium"/>
              </a:defRPr>
            </a:lvl1pPr>
            <a:lvl2pPr lvl="1"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2pPr>
            <a:lvl3pPr lvl="2"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3pPr>
            <a:lvl4pPr lvl="3"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4pPr>
            <a:lvl5pPr lvl="4"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5pPr>
            <a:lvl6pPr lvl="5"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6pPr>
            <a:lvl7pPr lvl="6"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7pPr>
            <a:lvl8pPr lvl="7"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8pPr>
            <a:lvl9pPr lvl="8" rtl="0" algn="ctr">
              <a:spcBef>
                <a:spcPts val="0"/>
              </a:spcBef>
              <a:spcAft>
                <a:spcPts val="0"/>
              </a:spcAft>
              <a:buNone/>
              <a:defRPr sz="3600">
                <a:solidFill>
                  <a:srgbClr val="434343"/>
                </a:solidFill>
                <a:latin typeface="IBM Plex Sans Medium"/>
                <a:ea typeface="IBM Plex Sans Medium"/>
                <a:cs typeface="IBM Plex Sans Medium"/>
                <a:sym typeface="IBM Plex Sans Medium"/>
              </a:defRPr>
            </a:lvl9pPr>
          </a:lstStyle>
          <a:p/>
        </p:txBody>
      </p:sp>
      <p:sp>
        <p:nvSpPr>
          <p:cNvPr id="14" name="Google Shape;14;p3"/>
          <p:cNvSpPr txBox="1"/>
          <p:nvPr/>
        </p:nvSpPr>
        <p:spPr>
          <a:xfrm>
            <a:off x="1955725" y="3218252"/>
            <a:ext cx="3648600" cy="9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100">
                <a:solidFill>
                  <a:srgbClr val="666666"/>
                </a:solidFill>
                <a:latin typeface="IBM Plex Sans Light"/>
                <a:ea typeface="IBM Plex Sans Light"/>
                <a:cs typeface="IBM Plex Sans Light"/>
                <a:sym typeface="IBM Plex Sans Light"/>
              </a:rPr>
              <a:t>COLLECTION</a:t>
            </a:r>
            <a:endParaRPr sz="1100">
              <a:solidFill>
                <a:srgbClr val="666666"/>
              </a:solidFill>
              <a:latin typeface="IBM Plex Sans Light"/>
              <a:ea typeface="IBM Plex Sans Light"/>
              <a:cs typeface="IBM Plex Sans Light"/>
              <a:sym typeface="IBM Plex Sans Light"/>
            </a:endParaRPr>
          </a:p>
          <a:p>
            <a:pPr indent="0" lvl="0" marL="0" rtl="0" algn="ctr">
              <a:spcBef>
                <a:spcPts val="0"/>
              </a:spcBef>
              <a:spcAft>
                <a:spcPts val="0"/>
              </a:spcAft>
              <a:buNone/>
            </a:pPr>
            <a:r>
              <a:rPr lang="fr" sz="1800">
                <a:solidFill>
                  <a:srgbClr val="434343"/>
                </a:solidFill>
                <a:latin typeface="IBM Plex Sans"/>
                <a:ea typeface="IBM Plex Sans"/>
                <a:cs typeface="IBM Plex Sans"/>
                <a:sym typeface="IBM Plex Sans"/>
              </a:rPr>
              <a:t>Tous ensemble à l’école</a:t>
            </a:r>
            <a:endParaRPr sz="1800">
              <a:solidFill>
                <a:srgbClr val="434343"/>
              </a:solidFill>
              <a:latin typeface="IBM Plex Sans"/>
              <a:ea typeface="IBM Plex Sans"/>
              <a:cs typeface="IBM Plex Sans"/>
              <a:sym typeface="IBM Plex Sans"/>
            </a:endParaRPr>
          </a:p>
          <a:p>
            <a:pPr indent="0" lvl="0" marL="0" rtl="0" algn="ctr">
              <a:spcBef>
                <a:spcPts val="0"/>
              </a:spcBef>
              <a:spcAft>
                <a:spcPts val="0"/>
              </a:spcAft>
              <a:buNone/>
            </a:pPr>
            <a:r>
              <a:rPr lang="fr" sz="1800">
                <a:solidFill>
                  <a:srgbClr val="434343"/>
                </a:solidFill>
                <a:latin typeface="IBM Plex Sans"/>
                <a:ea typeface="IBM Plex Sans"/>
                <a:cs typeface="IBM Plex Sans"/>
                <a:sym typeface="IBM Plex Sans"/>
              </a:rPr>
              <a:t>Tome 1</a:t>
            </a:r>
            <a:endParaRPr sz="1800">
              <a:solidFill>
                <a:srgbClr val="434343"/>
              </a:solidFill>
              <a:latin typeface="IBM Plex Sans"/>
              <a:ea typeface="IBM Plex Sans"/>
              <a:cs typeface="IBM Plex Sans"/>
              <a:sym typeface="IBM Plex Sans"/>
            </a:endParaRPr>
          </a:p>
        </p:txBody>
      </p:sp>
      <p:pic>
        <p:nvPicPr>
          <p:cNvPr id="15" name="Google Shape;15;p3"/>
          <p:cNvPicPr preferRelativeResize="0"/>
          <p:nvPr/>
        </p:nvPicPr>
        <p:blipFill>
          <a:blip r:embed="rId2">
            <a:alphaModFix/>
          </a:blip>
          <a:stretch>
            <a:fillRect/>
          </a:stretch>
        </p:blipFill>
        <p:spPr>
          <a:xfrm>
            <a:off x="2921427" y="4573552"/>
            <a:ext cx="1717150" cy="231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éface (gauche)" type="tx">
  <p:cSld name="TITLE_AND_BODY">
    <p:spTree>
      <p:nvGrpSpPr>
        <p:cNvPr id="16" name="Shape 16"/>
        <p:cNvGrpSpPr/>
        <p:nvPr/>
      </p:nvGrpSpPr>
      <p:grpSpPr>
        <a:xfrm>
          <a:off x="0" y="0"/>
          <a:ext cx="0" cy="0"/>
          <a:chOff x="0" y="0"/>
          <a:chExt cx="0" cy="0"/>
        </a:xfrm>
      </p:grpSpPr>
      <p:sp>
        <p:nvSpPr>
          <p:cNvPr id="17" name="Google Shape;17;p4"/>
          <p:cNvSpPr txBox="1"/>
          <p:nvPr/>
        </p:nvSpPr>
        <p:spPr>
          <a:xfrm>
            <a:off x="506450" y="3666900"/>
            <a:ext cx="3648600" cy="12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rgbClr val="434343"/>
                </a:solidFill>
                <a:latin typeface="IBM Plex Sans"/>
                <a:ea typeface="IBM Plex Sans"/>
                <a:cs typeface="IBM Plex Sans"/>
                <a:sym typeface="IBM Plex Sans"/>
              </a:rPr>
              <a:t>Titre : Loulou, le petit nouveau à l’école</a:t>
            </a:r>
            <a:endParaRPr sz="12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rPr lang="fr" sz="1200">
                <a:solidFill>
                  <a:srgbClr val="434343"/>
                </a:solidFill>
                <a:latin typeface="IBM Plex Sans"/>
                <a:ea typeface="IBM Plex Sans"/>
                <a:cs typeface="IBM Plex Sans"/>
                <a:sym typeface="IBM Plex Sans"/>
              </a:rPr>
              <a:t>Illustrations : Roselyne CHAUVIN</a:t>
            </a:r>
            <a:endParaRPr sz="12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rPr lang="fr" sz="1200">
                <a:solidFill>
                  <a:srgbClr val="434343"/>
                </a:solidFill>
                <a:latin typeface="IBM Plex Sans"/>
                <a:ea typeface="IBM Plex Sans"/>
                <a:cs typeface="IBM Plex Sans"/>
                <a:sym typeface="IBM Plex Sans"/>
              </a:rPr>
              <a:t>Collection : “Tous ensemble à l’école”</a:t>
            </a:r>
            <a:endParaRPr sz="12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t/>
            </a:r>
            <a:endParaRPr sz="1200">
              <a:solidFill>
                <a:srgbClr val="434343"/>
              </a:solidFill>
              <a:latin typeface="IBM Plex Sans"/>
              <a:ea typeface="IBM Plex Sans"/>
              <a:cs typeface="IBM Plex Sans"/>
              <a:sym typeface="IBM Plex Sans"/>
            </a:endParaRPr>
          </a:p>
          <a:p>
            <a:pPr indent="0" lvl="0" marL="0" rtl="0" algn="l">
              <a:spcBef>
                <a:spcPts val="0"/>
              </a:spcBef>
              <a:spcAft>
                <a:spcPts val="0"/>
              </a:spcAft>
              <a:buClr>
                <a:schemeClr val="dk1"/>
              </a:buClr>
              <a:buSzPts val="1100"/>
              <a:buFont typeface="Arial"/>
              <a:buNone/>
            </a:pPr>
            <a:r>
              <a:rPr lang="fr" sz="1200">
                <a:solidFill>
                  <a:srgbClr val="434343"/>
                </a:solidFill>
                <a:latin typeface="IBM Plex Sans"/>
                <a:ea typeface="IBM Plex Sans"/>
                <a:cs typeface="IBM Plex Sans"/>
                <a:sym typeface="IBM Plex Sans"/>
              </a:rPr>
              <a:t>© Cogni’Junior, 2018</a:t>
            </a:r>
            <a:endParaRPr sz="1200">
              <a:solidFill>
                <a:srgbClr val="434343"/>
              </a:solidFill>
              <a:latin typeface="IBM Plex Sans"/>
              <a:ea typeface="IBM Plex Sans"/>
              <a:cs typeface="IBM Plex Sans"/>
              <a:sym typeface="IBM Plex Sans"/>
            </a:endParaRPr>
          </a:p>
          <a:p>
            <a:pPr indent="0" lvl="0" marL="0" rtl="0" algn="l">
              <a:spcBef>
                <a:spcPts val="0"/>
              </a:spcBef>
              <a:spcAft>
                <a:spcPts val="0"/>
              </a:spcAft>
              <a:buNone/>
            </a:pPr>
            <a:r>
              <a:rPr lang="fr" sz="1200">
                <a:solidFill>
                  <a:srgbClr val="434343"/>
                </a:solidFill>
                <a:latin typeface="IBM Plex Sans"/>
                <a:ea typeface="IBM Plex Sans"/>
                <a:cs typeface="IBM Plex Sans"/>
                <a:sym typeface="IBM Plex Sans"/>
              </a:rPr>
              <a:t>ISBN  XXX-X-XXXXX-XXX-X</a:t>
            </a:r>
            <a:endParaRPr sz="1200">
              <a:solidFill>
                <a:srgbClr val="434343"/>
              </a:solidFill>
              <a:latin typeface="IBM Plex Sans"/>
              <a:ea typeface="IBM Plex Sans"/>
              <a:cs typeface="IBM Plex Sans"/>
              <a:sym typeface="IBM Plex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éface (droite)">
  <p:cSld name="TITLE_AND_BODY_1">
    <p:spTree>
      <p:nvGrpSpPr>
        <p:cNvPr id="18" name="Shape 18"/>
        <p:cNvGrpSpPr/>
        <p:nvPr/>
      </p:nvGrpSpPr>
      <p:grpSpPr>
        <a:xfrm>
          <a:off x="0" y="0"/>
          <a:ext cx="0" cy="0"/>
          <a:chOff x="0" y="0"/>
          <a:chExt cx="0" cy="0"/>
        </a:xfrm>
      </p:grpSpPr>
      <p:sp>
        <p:nvSpPr>
          <p:cNvPr id="19" name="Google Shape;19;p5"/>
          <p:cNvSpPr txBox="1"/>
          <p:nvPr>
            <p:ph idx="1" type="body"/>
          </p:nvPr>
        </p:nvSpPr>
        <p:spPr>
          <a:xfrm>
            <a:off x="704850" y="1193825"/>
            <a:ext cx="5953200" cy="35388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SzPts val="1400"/>
              <a:buFont typeface="Delius"/>
              <a:buChar char="●"/>
              <a:defRPr sz="1400">
                <a:latin typeface="Delius"/>
                <a:ea typeface="Delius"/>
                <a:cs typeface="Delius"/>
                <a:sym typeface="Delius"/>
              </a:defRPr>
            </a:lvl1pPr>
            <a:lvl2pPr indent="-317500" lvl="1" marL="914400" rtl="0" algn="just">
              <a:spcBef>
                <a:spcPts val="1600"/>
              </a:spcBef>
              <a:spcAft>
                <a:spcPts val="0"/>
              </a:spcAft>
              <a:buSzPts val="1400"/>
              <a:buFont typeface="Delius"/>
              <a:buChar char="○"/>
              <a:defRPr>
                <a:latin typeface="Delius"/>
                <a:ea typeface="Delius"/>
                <a:cs typeface="Delius"/>
                <a:sym typeface="Delius"/>
              </a:defRPr>
            </a:lvl2pPr>
            <a:lvl3pPr indent="-317500" lvl="2" marL="1371600" rtl="0" algn="just">
              <a:spcBef>
                <a:spcPts val="1600"/>
              </a:spcBef>
              <a:spcAft>
                <a:spcPts val="0"/>
              </a:spcAft>
              <a:buSzPts val="1400"/>
              <a:buFont typeface="Delius"/>
              <a:buChar char="■"/>
              <a:defRPr>
                <a:latin typeface="Delius"/>
                <a:ea typeface="Delius"/>
                <a:cs typeface="Delius"/>
                <a:sym typeface="Delius"/>
              </a:defRPr>
            </a:lvl3pPr>
            <a:lvl4pPr indent="-317500" lvl="3" marL="1828800" rtl="0" algn="just">
              <a:spcBef>
                <a:spcPts val="1600"/>
              </a:spcBef>
              <a:spcAft>
                <a:spcPts val="0"/>
              </a:spcAft>
              <a:buSzPts val="1400"/>
              <a:buFont typeface="Delius"/>
              <a:buChar char="●"/>
              <a:defRPr>
                <a:latin typeface="Delius"/>
                <a:ea typeface="Delius"/>
                <a:cs typeface="Delius"/>
                <a:sym typeface="Delius"/>
              </a:defRPr>
            </a:lvl4pPr>
            <a:lvl5pPr indent="-317500" lvl="4" marL="2286000" rtl="0" algn="just">
              <a:spcBef>
                <a:spcPts val="1600"/>
              </a:spcBef>
              <a:spcAft>
                <a:spcPts val="0"/>
              </a:spcAft>
              <a:buSzPts val="1400"/>
              <a:buFont typeface="Delius"/>
              <a:buChar char="○"/>
              <a:defRPr>
                <a:latin typeface="Delius"/>
                <a:ea typeface="Delius"/>
                <a:cs typeface="Delius"/>
                <a:sym typeface="Delius"/>
              </a:defRPr>
            </a:lvl5pPr>
            <a:lvl6pPr indent="-317500" lvl="5" marL="2743200" rtl="0" algn="just">
              <a:spcBef>
                <a:spcPts val="1600"/>
              </a:spcBef>
              <a:spcAft>
                <a:spcPts val="0"/>
              </a:spcAft>
              <a:buSzPts val="1400"/>
              <a:buFont typeface="Delius"/>
              <a:buChar char="■"/>
              <a:defRPr>
                <a:latin typeface="Delius"/>
                <a:ea typeface="Delius"/>
                <a:cs typeface="Delius"/>
                <a:sym typeface="Delius"/>
              </a:defRPr>
            </a:lvl6pPr>
            <a:lvl7pPr indent="-317500" lvl="6" marL="3200400" rtl="0" algn="just">
              <a:spcBef>
                <a:spcPts val="1600"/>
              </a:spcBef>
              <a:spcAft>
                <a:spcPts val="0"/>
              </a:spcAft>
              <a:buSzPts val="1400"/>
              <a:buFont typeface="Delius"/>
              <a:buChar char="●"/>
              <a:defRPr>
                <a:latin typeface="Delius"/>
                <a:ea typeface="Delius"/>
                <a:cs typeface="Delius"/>
                <a:sym typeface="Delius"/>
              </a:defRPr>
            </a:lvl7pPr>
            <a:lvl8pPr indent="-317500" lvl="7" marL="3657600" rtl="0" algn="just">
              <a:spcBef>
                <a:spcPts val="1600"/>
              </a:spcBef>
              <a:spcAft>
                <a:spcPts val="0"/>
              </a:spcAft>
              <a:buSzPts val="1400"/>
              <a:buFont typeface="Delius"/>
              <a:buChar char="○"/>
              <a:defRPr>
                <a:latin typeface="Delius"/>
                <a:ea typeface="Delius"/>
                <a:cs typeface="Delius"/>
                <a:sym typeface="Delius"/>
              </a:defRPr>
            </a:lvl8pPr>
            <a:lvl9pPr indent="-317500" lvl="8" marL="4114800" rtl="0" algn="just">
              <a:spcBef>
                <a:spcPts val="1600"/>
              </a:spcBef>
              <a:spcAft>
                <a:spcPts val="1600"/>
              </a:spcAft>
              <a:buSzPts val="1400"/>
              <a:buFont typeface="Delius"/>
              <a:buChar char="■"/>
              <a:defRPr>
                <a:latin typeface="Delius"/>
                <a:ea typeface="Delius"/>
                <a:cs typeface="Delius"/>
                <a:sym typeface="Delius"/>
              </a:defRPr>
            </a:lvl9pPr>
          </a:lstStyle>
          <a:p/>
        </p:txBody>
      </p:sp>
      <p:sp>
        <p:nvSpPr>
          <p:cNvPr id="20" name="Google Shape;20;p5"/>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5"/>
          <p:cNvSpPr txBox="1"/>
          <p:nvPr/>
        </p:nvSpPr>
        <p:spPr>
          <a:xfrm>
            <a:off x="704850" y="263100"/>
            <a:ext cx="3375300" cy="7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solidFill>
                  <a:srgbClr val="6AA84F"/>
                </a:solidFill>
                <a:latin typeface="IBM Plex Sans"/>
                <a:ea typeface="IBM Plex Sans"/>
                <a:cs typeface="IBM Plex Sans"/>
                <a:sym typeface="IBM Plex Sans"/>
              </a:rPr>
              <a:t>PRÉFACE</a:t>
            </a:r>
            <a:endParaRPr b="1" sz="2400">
              <a:solidFill>
                <a:srgbClr val="6AA84F"/>
              </a:solidFill>
              <a:latin typeface="IBM Plex Sans"/>
              <a:ea typeface="IBM Plex Sans"/>
              <a:cs typeface="IBM Plex Sans"/>
              <a:sym typeface="IBM Plex Sans"/>
            </a:endParaRPr>
          </a:p>
        </p:txBody>
      </p:sp>
    </p:spTree>
  </p:cSld>
  <p:clrMapOvr>
    <a:masterClrMapping/>
  </p:clrMapOvr>
  <p:extLst>
    <p:ext uri="{DCECCB84-F9BA-43D5-87BE-67443E8EF086}">
      <p15:sldGuideLst>
        <p15:guide id="1" orient="horz" pos="1678">
          <p15:clr>
            <a:srgbClr val="F9AD4C"/>
          </p15:clr>
        </p15:guide>
        <p15:guide id="2" pos="2381">
          <p15:clr>
            <a:srgbClr val="F9AD4C"/>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u - Contenu avec titre (gauche)">
  <p:cSld name="TITLE_AND_BODY_1_1">
    <p:spTree>
      <p:nvGrpSpPr>
        <p:cNvPr id="22" name="Shape 22"/>
        <p:cNvGrpSpPr/>
        <p:nvPr/>
      </p:nvGrpSpPr>
      <p:grpSpPr>
        <a:xfrm>
          <a:off x="0" y="0"/>
          <a:ext cx="0" cy="0"/>
          <a:chOff x="0" y="0"/>
          <a:chExt cx="0" cy="0"/>
        </a:xfrm>
      </p:grpSpPr>
      <p:sp>
        <p:nvSpPr>
          <p:cNvPr id="23" name="Google Shape;23;p6"/>
          <p:cNvSpPr txBox="1"/>
          <p:nvPr>
            <p:ph idx="1" type="body"/>
          </p:nvPr>
        </p:nvSpPr>
        <p:spPr>
          <a:xfrm>
            <a:off x="714375" y="1193825"/>
            <a:ext cx="5943600" cy="35388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SzPts val="1400"/>
              <a:buFont typeface="Delius"/>
              <a:buChar char="●"/>
              <a:defRPr sz="1400">
                <a:latin typeface="Delius"/>
                <a:ea typeface="Delius"/>
                <a:cs typeface="Delius"/>
                <a:sym typeface="Delius"/>
              </a:defRPr>
            </a:lvl1pPr>
            <a:lvl2pPr indent="-317500" lvl="1" marL="914400" rtl="0" algn="just">
              <a:spcBef>
                <a:spcPts val="1600"/>
              </a:spcBef>
              <a:spcAft>
                <a:spcPts val="0"/>
              </a:spcAft>
              <a:buSzPts val="1400"/>
              <a:buFont typeface="Delius"/>
              <a:buChar char="○"/>
              <a:defRPr>
                <a:latin typeface="Delius"/>
                <a:ea typeface="Delius"/>
                <a:cs typeface="Delius"/>
                <a:sym typeface="Delius"/>
              </a:defRPr>
            </a:lvl2pPr>
            <a:lvl3pPr indent="-317500" lvl="2" marL="1371600" rtl="0" algn="just">
              <a:spcBef>
                <a:spcPts val="1600"/>
              </a:spcBef>
              <a:spcAft>
                <a:spcPts val="0"/>
              </a:spcAft>
              <a:buSzPts val="1400"/>
              <a:buFont typeface="Delius"/>
              <a:buChar char="■"/>
              <a:defRPr>
                <a:latin typeface="Delius"/>
                <a:ea typeface="Delius"/>
                <a:cs typeface="Delius"/>
                <a:sym typeface="Delius"/>
              </a:defRPr>
            </a:lvl3pPr>
            <a:lvl4pPr indent="-317500" lvl="3" marL="1828800" rtl="0" algn="just">
              <a:spcBef>
                <a:spcPts val="1600"/>
              </a:spcBef>
              <a:spcAft>
                <a:spcPts val="0"/>
              </a:spcAft>
              <a:buSzPts val="1400"/>
              <a:buFont typeface="Delius"/>
              <a:buChar char="●"/>
              <a:defRPr>
                <a:latin typeface="Delius"/>
                <a:ea typeface="Delius"/>
                <a:cs typeface="Delius"/>
                <a:sym typeface="Delius"/>
              </a:defRPr>
            </a:lvl4pPr>
            <a:lvl5pPr indent="-317500" lvl="4" marL="2286000" rtl="0" algn="just">
              <a:spcBef>
                <a:spcPts val="1600"/>
              </a:spcBef>
              <a:spcAft>
                <a:spcPts val="0"/>
              </a:spcAft>
              <a:buSzPts val="1400"/>
              <a:buFont typeface="Delius"/>
              <a:buChar char="○"/>
              <a:defRPr>
                <a:latin typeface="Delius"/>
                <a:ea typeface="Delius"/>
                <a:cs typeface="Delius"/>
                <a:sym typeface="Delius"/>
              </a:defRPr>
            </a:lvl5pPr>
            <a:lvl6pPr indent="-317500" lvl="5" marL="2743200" rtl="0" algn="just">
              <a:spcBef>
                <a:spcPts val="1600"/>
              </a:spcBef>
              <a:spcAft>
                <a:spcPts val="0"/>
              </a:spcAft>
              <a:buSzPts val="1400"/>
              <a:buFont typeface="Delius"/>
              <a:buChar char="■"/>
              <a:defRPr>
                <a:latin typeface="Delius"/>
                <a:ea typeface="Delius"/>
                <a:cs typeface="Delius"/>
                <a:sym typeface="Delius"/>
              </a:defRPr>
            </a:lvl6pPr>
            <a:lvl7pPr indent="-317500" lvl="6" marL="3200400" rtl="0" algn="just">
              <a:spcBef>
                <a:spcPts val="1600"/>
              </a:spcBef>
              <a:spcAft>
                <a:spcPts val="0"/>
              </a:spcAft>
              <a:buSzPts val="1400"/>
              <a:buFont typeface="Delius"/>
              <a:buChar char="●"/>
              <a:defRPr>
                <a:latin typeface="Delius"/>
                <a:ea typeface="Delius"/>
                <a:cs typeface="Delius"/>
                <a:sym typeface="Delius"/>
              </a:defRPr>
            </a:lvl7pPr>
            <a:lvl8pPr indent="-317500" lvl="7" marL="3657600" rtl="0" algn="just">
              <a:spcBef>
                <a:spcPts val="1600"/>
              </a:spcBef>
              <a:spcAft>
                <a:spcPts val="0"/>
              </a:spcAft>
              <a:buSzPts val="1400"/>
              <a:buFont typeface="Delius"/>
              <a:buChar char="○"/>
              <a:defRPr>
                <a:latin typeface="Delius"/>
                <a:ea typeface="Delius"/>
                <a:cs typeface="Delius"/>
                <a:sym typeface="Delius"/>
              </a:defRPr>
            </a:lvl8pPr>
            <a:lvl9pPr indent="-317500" lvl="8" marL="4114800" rtl="0" algn="just">
              <a:spcBef>
                <a:spcPts val="1600"/>
              </a:spcBef>
              <a:spcAft>
                <a:spcPts val="1600"/>
              </a:spcAft>
              <a:buSzPts val="1400"/>
              <a:buFont typeface="Delius"/>
              <a:buChar char="■"/>
              <a:defRPr>
                <a:latin typeface="Delius"/>
                <a:ea typeface="Delius"/>
                <a:cs typeface="Delius"/>
                <a:sym typeface="Delius"/>
              </a:defRPr>
            </a:lvl9pPr>
          </a:lstStyle>
          <a:p/>
        </p:txBody>
      </p:sp>
      <p:sp>
        <p:nvSpPr>
          <p:cNvPr id="24" name="Google Shape;24;p6"/>
          <p:cNvSpPr txBox="1"/>
          <p:nvPr>
            <p:ph type="title"/>
          </p:nvPr>
        </p:nvSpPr>
        <p:spPr>
          <a:xfrm>
            <a:off x="714375" y="263100"/>
            <a:ext cx="5943600" cy="782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None/>
              <a:defRPr b="1" sz="2400">
                <a:solidFill>
                  <a:srgbClr val="6AA84F"/>
                </a:solidFill>
                <a:latin typeface="IBM Plex Sans"/>
                <a:ea typeface="IBM Plex Sans"/>
                <a:cs typeface="IBM Plex Sans"/>
                <a:sym typeface="IBM Plex Sans"/>
              </a:defRPr>
            </a:lvl1pPr>
            <a:lvl2pPr lvl="1">
              <a:spcBef>
                <a:spcPts val="0"/>
              </a:spcBef>
              <a:spcAft>
                <a:spcPts val="0"/>
              </a:spcAft>
              <a:buNone/>
              <a:defRPr b="1" sz="2400">
                <a:solidFill>
                  <a:srgbClr val="6AA84F"/>
                </a:solidFill>
                <a:latin typeface="IBM Plex Sans"/>
                <a:ea typeface="IBM Plex Sans"/>
                <a:cs typeface="IBM Plex Sans"/>
                <a:sym typeface="IBM Plex Sans"/>
              </a:defRPr>
            </a:lvl2pPr>
            <a:lvl3pPr lvl="2">
              <a:spcBef>
                <a:spcPts val="0"/>
              </a:spcBef>
              <a:spcAft>
                <a:spcPts val="0"/>
              </a:spcAft>
              <a:buNone/>
              <a:defRPr b="1" sz="2400">
                <a:solidFill>
                  <a:srgbClr val="6AA84F"/>
                </a:solidFill>
                <a:latin typeface="IBM Plex Sans"/>
                <a:ea typeface="IBM Plex Sans"/>
                <a:cs typeface="IBM Plex Sans"/>
                <a:sym typeface="IBM Plex Sans"/>
              </a:defRPr>
            </a:lvl3pPr>
            <a:lvl4pPr lvl="3">
              <a:spcBef>
                <a:spcPts val="0"/>
              </a:spcBef>
              <a:spcAft>
                <a:spcPts val="0"/>
              </a:spcAft>
              <a:buNone/>
              <a:defRPr b="1" sz="2400">
                <a:solidFill>
                  <a:srgbClr val="6AA84F"/>
                </a:solidFill>
                <a:latin typeface="IBM Plex Sans"/>
                <a:ea typeface="IBM Plex Sans"/>
                <a:cs typeface="IBM Plex Sans"/>
                <a:sym typeface="IBM Plex Sans"/>
              </a:defRPr>
            </a:lvl4pPr>
            <a:lvl5pPr lvl="4">
              <a:spcBef>
                <a:spcPts val="0"/>
              </a:spcBef>
              <a:spcAft>
                <a:spcPts val="0"/>
              </a:spcAft>
              <a:buNone/>
              <a:defRPr b="1" sz="2400">
                <a:solidFill>
                  <a:srgbClr val="6AA84F"/>
                </a:solidFill>
                <a:latin typeface="IBM Plex Sans"/>
                <a:ea typeface="IBM Plex Sans"/>
                <a:cs typeface="IBM Plex Sans"/>
                <a:sym typeface="IBM Plex Sans"/>
              </a:defRPr>
            </a:lvl5pPr>
            <a:lvl6pPr lvl="5">
              <a:spcBef>
                <a:spcPts val="0"/>
              </a:spcBef>
              <a:spcAft>
                <a:spcPts val="0"/>
              </a:spcAft>
              <a:buNone/>
              <a:defRPr b="1" sz="2400">
                <a:solidFill>
                  <a:srgbClr val="6AA84F"/>
                </a:solidFill>
                <a:latin typeface="IBM Plex Sans"/>
                <a:ea typeface="IBM Plex Sans"/>
                <a:cs typeface="IBM Plex Sans"/>
                <a:sym typeface="IBM Plex Sans"/>
              </a:defRPr>
            </a:lvl6pPr>
            <a:lvl7pPr lvl="6">
              <a:spcBef>
                <a:spcPts val="0"/>
              </a:spcBef>
              <a:spcAft>
                <a:spcPts val="0"/>
              </a:spcAft>
              <a:buNone/>
              <a:defRPr b="1" sz="2400">
                <a:solidFill>
                  <a:srgbClr val="6AA84F"/>
                </a:solidFill>
                <a:latin typeface="IBM Plex Sans"/>
                <a:ea typeface="IBM Plex Sans"/>
                <a:cs typeface="IBM Plex Sans"/>
                <a:sym typeface="IBM Plex Sans"/>
              </a:defRPr>
            </a:lvl7pPr>
            <a:lvl8pPr lvl="7">
              <a:spcBef>
                <a:spcPts val="0"/>
              </a:spcBef>
              <a:spcAft>
                <a:spcPts val="0"/>
              </a:spcAft>
              <a:buNone/>
              <a:defRPr b="1" sz="2400">
                <a:solidFill>
                  <a:srgbClr val="6AA84F"/>
                </a:solidFill>
                <a:latin typeface="IBM Plex Sans"/>
                <a:ea typeface="IBM Plex Sans"/>
                <a:cs typeface="IBM Plex Sans"/>
                <a:sym typeface="IBM Plex Sans"/>
              </a:defRPr>
            </a:lvl8pPr>
            <a:lvl9pPr lvl="8">
              <a:spcBef>
                <a:spcPts val="0"/>
              </a:spcBef>
              <a:spcAft>
                <a:spcPts val="0"/>
              </a:spcAft>
              <a:buNone/>
              <a:defRPr b="1" sz="2400">
                <a:solidFill>
                  <a:srgbClr val="6AA84F"/>
                </a:solidFill>
                <a:latin typeface="IBM Plex Sans"/>
                <a:ea typeface="IBM Plex Sans"/>
                <a:cs typeface="IBM Plex Sans"/>
                <a:sym typeface="IBM Plex Sans"/>
              </a:defRPr>
            </a:lvl9pPr>
          </a:lstStyle>
          <a:p/>
        </p:txBody>
      </p:sp>
      <p:sp>
        <p:nvSpPr>
          <p:cNvPr id="25" name="Google Shape;25;p6"/>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sz="1200">
                <a:latin typeface="Roboto Mono Thin"/>
                <a:ea typeface="Roboto Mono Thin"/>
                <a:cs typeface="Roboto Mono Thin"/>
                <a:sym typeface="Roboto Mono Thin"/>
              </a:defRPr>
            </a:lvl1pPr>
            <a:lvl2pPr lvl="1" rtl="0">
              <a:buNone/>
              <a:defRPr sz="1200">
                <a:latin typeface="Roboto Mono Thin"/>
                <a:ea typeface="Roboto Mono Thin"/>
                <a:cs typeface="Roboto Mono Thin"/>
                <a:sym typeface="Roboto Mono Thin"/>
              </a:defRPr>
            </a:lvl2pPr>
            <a:lvl3pPr lvl="2" rtl="0">
              <a:buNone/>
              <a:defRPr sz="1200">
                <a:latin typeface="Roboto Mono Thin"/>
                <a:ea typeface="Roboto Mono Thin"/>
                <a:cs typeface="Roboto Mono Thin"/>
                <a:sym typeface="Roboto Mono Thin"/>
              </a:defRPr>
            </a:lvl3pPr>
            <a:lvl4pPr lvl="3" rtl="0">
              <a:buNone/>
              <a:defRPr sz="1200">
                <a:latin typeface="Roboto Mono Thin"/>
                <a:ea typeface="Roboto Mono Thin"/>
                <a:cs typeface="Roboto Mono Thin"/>
                <a:sym typeface="Roboto Mono Thin"/>
              </a:defRPr>
            </a:lvl4pPr>
            <a:lvl5pPr lvl="4" rtl="0">
              <a:buNone/>
              <a:defRPr sz="1200">
                <a:latin typeface="Roboto Mono Thin"/>
                <a:ea typeface="Roboto Mono Thin"/>
                <a:cs typeface="Roboto Mono Thin"/>
                <a:sym typeface="Roboto Mono Thin"/>
              </a:defRPr>
            </a:lvl5pPr>
            <a:lvl6pPr lvl="5" rtl="0">
              <a:buNone/>
              <a:defRPr sz="1200">
                <a:latin typeface="Roboto Mono Thin"/>
                <a:ea typeface="Roboto Mono Thin"/>
                <a:cs typeface="Roboto Mono Thin"/>
                <a:sym typeface="Roboto Mono Thin"/>
              </a:defRPr>
            </a:lvl6pPr>
            <a:lvl7pPr lvl="6" rtl="0">
              <a:buNone/>
              <a:defRPr sz="1200">
                <a:latin typeface="Roboto Mono Thin"/>
                <a:ea typeface="Roboto Mono Thin"/>
                <a:cs typeface="Roboto Mono Thin"/>
                <a:sym typeface="Roboto Mono Thin"/>
              </a:defRPr>
            </a:lvl7pPr>
            <a:lvl8pPr lvl="7" rtl="0">
              <a:buNone/>
              <a:defRPr sz="1200">
                <a:latin typeface="Roboto Mono Thin"/>
                <a:ea typeface="Roboto Mono Thin"/>
                <a:cs typeface="Roboto Mono Thin"/>
                <a:sym typeface="Roboto Mono Thin"/>
              </a:defRPr>
            </a:lvl8pPr>
            <a:lvl9pPr lvl="8" rtl="0">
              <a:buNone/>
              <a:defRPr sz="1200">
                <a:latin typeface="Roboto Mono Thin"/>
                <a:ea typeface="Roboto Mono Thin"/>
                <a:cs typeface="Roboto Mono Thin"/>
                <a:sym typeface="Roboto Mono Thin"/>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u - Contenu simple (gauche)">
  <p:cSld name="TITLE_AND_BODY_1_1_1">
    <p:spTree>
      <p:nvGrpSpPr>
        <p:cNvPr id="26" name="Shape 26"/>
        <p:cNvGrpSpPr/>
        <p:nvPr/>
      </p:nvGrpSpPr>
      <p:grpSpPr>
        <a:xfrm>
          <a:off x="0" y="0"/>
          <a:ext cx="0" cy="0"/>
          <a:chOff x="0" y="0"/>
          <a:chExt cx="0" cy="0"/>
        </a:xfrm>
      </p:grpSpPr>
      <p:sp>
        <p:nvSpPr>
          <p:cNvPr id="27" name="Google Shape;27;p7"/>
          <p:cNvSpPr txBox="1"/>
          <p:nvPr>
            <p:ph idx="1" type="body"/>
          </p:nvPr>
        </p:nvSpPr>
        <p:spPr>
          <a:xfrm>
            <a:off x="808200" y="745350"/>
            <a:ext cx="5943600" cy="3837300"/>
          </a:xfrm>
          <a:prstGeom prst="rect">
            <a:avLst/>
          </a:prstGeom>
        </p:spPr>
        <p:txBody>
          <a:bodyPr anchorCtr="0" anchor="t" bIns="91425" lIns="91425" spcFirstLastPara="1" rIns="91425" wrap="square" tIns="91425">
            <a:noAutofit/>
          </a:bodyPr>
          <a:lstStyle>
            <a:lvl1pPr indent="-317500" lvl="0" marL="457200" rtl="0" algn="just">
              <a:lnSpc>
                <a:spcPct val="150000"/>
              </a:lnSpc>
              <a:spcBef>
                <a:spcPts val="0"/>
              </a:spcBef>
              <a:spcAft>
                <a:spcPts val="0"/>
              </a:spcAft>
              <a:buSzPts val="1400"/>
              <a:buFont typeface="Delius"/>
              <a:buChar char="●"/>
              <a:defRPr sz="1400">
                <a:latin typeface="Delius"/>
                <a:ea typeface="Delius"/>
                <a:cs typeface="Delius"/>
                <a:sym typeface="Delius"/>
              </a:defRPr>
            </a:lvl1pPr>
            <a:lvl2pPr indent="-317500" lvl="1" marL="914400" rtl="0" algn="just">
              <a:lnSpc>
                <a:spcPct val="150000"/>
              </a:lnSpc>
              <a:spcBef>
                <a:spcPts val="1600"/>
              </a:spcBef>
              <a:spcAft>
                <a:spcPts val="0"/>
              </a:spcAft>
              <a:buSzPts val="1400"/>
              <a:buFont typeface="Delius"/>
              <a:buChar char="○"/>
              <a:defRPr>
                <a:latin typeface="Delius"/>
                <a:ea typeface="Delius"/>
                <a:cs typeface="Delius"/>
                <a:sym typeface="Delius"/>
              </a:defRPr>
            </a:lvl2pPr>
            <a:lvl3pPr indent="-317500" lvl="2" marL="1371600" rtl="0" algn="just">
              <a:lnSpc>
                <a:spcPct val="150000"/>
              </a:lnSpc>
              <a:spcBef>
                <a:spcPts val="1600"/>
              </a:spcBef>
              <a:spcAft>
                <a:spcPts val="0"/>
              </a:spcAft>
              <a:buSzPts val="1400"/>
              <a:buFont typeface="Delius"/>
              <a:buChar char="■"/>
              <a:defRPr>
                <a:latin typeface="Delius"/>
                <a:ea typeface="Delius"/>
                <a:cs typeface="Delius"/>
                <a:sym typeface="Delius"/>
              </a:defRPr>
            </a:lvl3pPr>
            <a:lvl4pPr indent="-317500" lvl="3" marL="1828800" rtl="0" algn="just">
              <a:lnSpc>
                <a:spcPct val="150000"/>
              </a:lnSpc>
              <a:spcBef>
                <a:spcPts val="1600"/>
              </a:spcBef>
              <a:spcAft>
                <a:spcPts val="0"/>
              </a:spcAft>
              <a:buSzPts val="1400"/>
              <a:buFont typeface="Delius"/>
              <a:buChar char="●"/>
              <a:defRPr>
                <a:latin typeface="Delius"/>
                <a:ea typeface="Delius"/>
                <a:cs typeface="Delius"/>
                <a:sym typeface="Delius"/>
              </a:defRPr>
            </a:lvl4pPr>
            <a:lvl5pPr indent="-317500" lvl="4" marL="2286000" rtl="0" algn="just">
              <a:lnSpc>
                <a:spcPct val="150000"/>
              </a:lnSpc>
              <a:spcBef>
                <a:spcPts val="1600"/>
              </a:spcBef>
              <a:spcAft>
                <a:spcPts val="0"/>
              </a:spcAft>
              <a:buSzPts val="1400"/>
              <a:buFont typeface="Delius"/>
              <a:buChar char="○"/>
              <a:defRPr>
                <a:latin typeface="Delius"/>
                <a:ea typeface="Delius"/>
                <a:cs typeface="Delius"/>
                <a:sym typeface="Delius"/>
              </a:defRPr>
            </a:lvl5pPr>
            <a:lvl6pPr indent="-317500" lvl="5" marL="2743200" rtl="0" algn="just">
              <a:lnSpc>
                <a:spcPct val="150000"/>
              </a:lnSpc>
              <a:spcBef>
                <a:spcPts val="1600"/>
              </a:spcBef>
              <a:spcAft>
                <a:spcPts val="0"/>
              </a:spcAft>
              <a:buSzPts val="1400"/>
              <a:buFont typeface="Delius"/>
              <a:buChar char="■"/>
              <a:defRPr>
                <a:latin typeface="Delius"/>
                <a:ea typeface="Delius"/>
                <a:cs typeface="Delius"/>
                <a:sym typeface="Delius"/>
              </a:defRPr>
            </a:lvl6pPr>
            <a:lvl7pPr indent="-317500" lvl="6" marL="3200400" rtl="0" algn="just">
              <a:lnSpc>
                <a:spcPct val="150000"/>
              </a:lnSpc>
              <a:spcBef>
                <a:spcPts val="1600"/>
              </a:spcBef>
              <a:spcAft>
                <a:spcPts val="0"/>
              </a:spcAft>
              <a:buSzPts val="1400"/>
              <a:buFont typeface="Delius"/>
              <a:buChar char="●"/>
              <a:defRPr>
                <a:latin typeface="Delius"/>
                <a:ea typeface="Delius"/>
                <a:cs typeface="Delius"/>
                <a:sym typeface="Delius"/>
              </a:defRPr>
            </a:lvl7pPr>
            <a:lvl8pPr indent="-317500" lvl="7" marL="3657600" rtl="0" algn="just">
              <a:lnSpc>
                <a:spcPct val="150000"/>
              </a:lnSpc>
              <a:spcBef>
                <a:spcPts val="1600"/>
              </a:spcBef>
              <a:spcAft>
                <a:spcPts val="0"/>
              </a:spcAft>
              <a:buSzPts val="1400"/>
              <a:buFont typeface="Delius"/>
              <a:buChar char="○"/>
              <a:defRPr>
                <a:latin typeface="Delius"/>
                <a:ea typeface="Delius"/>
                <a:cs typeface="Delius"/>
                <a:sym typeface="Delius"/>
              </a:defRPr>
            </a:lvl8pPr>
            <a:lvl9pPr indent="-317500" lvl="8" marL="4114800" rtl="0" algn="just">
              <a:lnSpc>
                <a:spcPct val="150000"/>
              </a:lnSpc>
              <a:spcBef>
                <a:spcPts val="1600"/>
              </a:spcBef>
              <a:spcAft>
                <a:spcPts val="1600"/>
              </a:spcAft>
              <a:buSzPts val="1400"/>
              <a:buFont typeface="Delius"/>
              <a:buChar char="■"/>
              <a:defRPr>
                <a:latin typeface="Delius"/>
                <a:ea typeface="Delius"/>
                <a:cs typeface="Delius"/>
                <a:sym typeface="Delius"/>
              </a:defRPr>
            </a:lvl9pPr>
          </a:lstStyle>
          <a:p/>
        </p:txBody>
      </p:sp>
      <p:sp>
        <p:nvSpPr>
          <p:cNvPr id="28" name="Google Shape;28;p7"/>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au - Illustration (droite)">
  <p:cSld name="TITLE_AND_BODY_1_1_1_1">
    <p:spTree>
      <p:nvGrpSpPr>
        <p:cNvPr id="29" name="Shape 29"/>
        <p:cNvGrpSpPr/>
        <p:nvPr/>
      </p:nvGrpSpPr>
      <p:grpSpPr>
        <a:xfrm>
          <a:off x="0" y="0"/>
          <a:ext cx="0" cy="0"/>
          <a:chOff x="0" y="0"/>
          <a:chExt cx="0" cy="0"/>
        </a:xfrm>
      </p:grpSpPr>
      <p:sp>
        <p:nvSpPr>
          <p:cNvPr id="30" name="Google Shape;30;p8"/>
          <p:cNvSpPr txBox="1"/>
          <p:nvPr>
            <p:ph idx="1" type="body"/>
          </p:nvPr>
        </p:nvSpPr>
        <p:spPr>
          <a:xfrm>
            <a:off x="714375" y="372750"/>
            <a:ext cx="5943600" cy="26604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SzPts val="1400"/>
              <a:buFont typeface="Delius"/>
              <a:buChar char="●"/>
              <a:defRPr sz="1400">
                <a:latin typeface="Delius"/>
                <a:ea typeface="Delius"/>
                <a:cs typeface="Delius"/>
                <a:sym typeface="Delius"/>
              </a:defRPr>
            </a:lvl1pPr>
            <a:lvl2pPr indent="-317500" lvl="1" marL="914400" rtl="0" algn="just">
              <a:spcBef>
                <a:spcPts val="1600"/>
              </a:spcBef>
              <a:spcAft>
                <a:spcPts val="0"/>
              </a:spcAft>
              <a:buSzPts val="1400"/>
              <a:buFont typeface="Delius"/>
              <a:buChar char="○"/>
              <a:defRPr>
                <a:latin typeface="Delius"/>
                <a:ea typeface="Delius"/>
                <a:cs typeface="Delius"/>
                <a:sym typeface="Delius"/>
              </a:defRPr>
            </a:lvl2pPr>
            <a:lvl3pPr indent="-317500" lvl="2" marL="1371600" rtl="0" algn="just">
              <a:spcBef>
                <a:spcPts val="1600"/>
              </a:spcBef>
              <a:spcAft>
                <a:spcPts val="0"/>
              </a:spcAft>
              <a:buSzPts val="1400"/>
              <a:buFont typeface="Delius"/>
              <a:buChar char="■"/>
              <a:defRPr>
                <a:latin typeface="Delius"/>
                <a:ea typeface="Delius"/>
                <a:cs typeface="Delius"/>
                <a:sym typeface="Delius"/>
              </a:defRPr>
            </a:lvl3pPr>
            <a:lvl4pPr indent="-317500" lvl="3" marL="1828800" rtl="0" algn="just">
              <a:spcBef>
                <a:spcPts val="1600"/>
              </a:spcBef>
              <a:spcAft>
                <a:spcPts val="0"/>
              </a:spcAft>
              <a:buSzPts val="1400"/>
              <a:buFont typeface="Delius"/>
              <a:buChar char="●"/>
              <a:defRPr>
                <a:latin typeface="Delius"/>
                <a:ea typeface="Delius"/>
                <a:cs typeface="Delius"/>
                <a:sym typeface="Delius"/>
              </a:defRPr>
            </a:lvl4pPr>
            <a:lvl5pPr indent="-317500" lvl="4" marL="2286000" rtl="0" algn="just">
              <a:spcBef>
                <a:spcPts val="1600"/>
              </a:spcBef>
              <a:spcAft>
                <a:spcPts val="0"/>
              </a:spcAft>
              <a:buSzPts val="1400"/>
              <a:buFont typeface="Delius"/>
              <a:buChar char="○"/>
              <a:defRPr>
                <a:latin typeface="Delius"/>
                <a:ea typeface="Delius"/>
                <a:cs typeface="Delius"/>
                <a:sym typeface="Delius"/>
              </a:defRPr>
            </a:lvl5pPr>
            <a:lvl6pPr indent="-317500" lvl="5" marL="2743200" rtl="0" algn="just">
              <a:spcBef>
                <a:spcPts val="1600"/>
              </a:spcBef>
              <a:spcAft>
                <a:spcPts val="0"/>
              </a:spcAft>
              <a:buSzPts val="1400"/>
              <a:buFont typeface="Delius"/>
              <a:buChar char="■"/>
              <a:defRPr>
                <a:latin typeface="Delius"/>
                <a:ea typeface="Delius"/>
                <a:cs typeface="Delius"/>
                <a:sym typeface="Delius"/>
              </a:defRPr>
            </a:lvl6pPr>
            <a:lvl7pPr indent="-317500" lvl="6" marL="3200400" rtl="0" algn="just">
              <a:spcBef>
                <a:spcPts val="1600"/>
              </a:spcBef>
              <a:spcAft>
                <a:spcPts val="0"/>
              </a:spcAft>
              <a:buSzPts val="1400"/>
              <a:buFont typeface="Delius"/>
              <a:buChar char="●"/>
              <a:defRPr>
                <a:latin typeface="Delius"/>
                <a:ea typeface="Delius"/>
                <a:cs typeface="Delius"/>
                <a:sym typeface="Delius"/>
              </a:defRPr>
            </a:lvl7pPr>
            <a:lvl8pPr indent="-317500" lvl="7" marL="3657600" rtl="0" algn="just">
              <a:spcBef>
                <a:spcPts val="1600"/>
              </a:spcBef>
              <a:spcAft>
                <a:spcPts val="0"/>
              </a:spcAft>
              <a:buSzPts val="1400"/>
              <a:buFont typeface="Delius"/>
              <a:buChar char="○"/>
              <a:defRPr>
                <a:latin typeface="Delius"/>
                <a:ea typeface="Delius"/>
                <a:cs typeface="Delius"/>
                <a:sym typeface="Delius"/>
              </a:defRPr>
            </a:lvl8pPr>
            <a:lvl9pPr indent="-317500" lvl="8" marL="4114800" rtl="0" algn="just">
              <a:spcBef>
                <a:spcPts val="1600"/>
              </a:spcBef>
              <a:spcAft>
                <a:spcPts val="1600"/>
              </a:spcAft>
              <a:buSzPts val="1400"/>
              <a:buFont typeface="Delius"/>
              <a:buChar char="■"/>
              <a:defRPr>
                <a:latin typeface="Delius"/>
                <a:ea typeface="Delius"/>
                <a:cs typeface="Delius"/>
                <a:sym typeface="Delius"/>
              </a:defRPr>
            </a:lvl9pPr>
          </a:lstStyle>
          <a:p/>
        </p:txBody>
      </p:sp>
      <p:sp>
        <p:nvSpPr>
          <p:cNvPr id="31" name="Google Shape;31;p8"/>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 Cocotte-Minute (gauche)">
  <p:cSld name="SECTION_TITLE_AND_DESCRIPTION">
    <p:bg>
      <p:bgPr>
        <a:solidFill>
          <a:srgbClr val="CFE2F3">
            <a:alpha val="48460"/>
          </a:srgbClr>
        </a:solidFill>
      </p:bgPr>
    </p:bg>
    <p:spTree>
      <p:nvGrpSpPr>
        <p:cNvPr id="32" name="Shape 32"/>
        <p:cNvGrpSpPr/>
        <p:nvPr/>
      </p:nvGrpSpPr>
      <p:grpSpPr>
        <a:xfrm>
          <a:off x="0" y="0"/>
          <a:ext cx="0" cy="0"/>
          <a:chOff x="0" y="0"/>
          <a:chExt cx="0" cy="0"/>
        </a:xfrm>
      </p:grpSpPr>
      <p:sp>
        <p:nvSpPr>
          <p:cNvPr id="33" name="Google Shape;33;p9"/>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
        <p:nvSpPr>
          <p:cNvPr id="34" name="Google Shape;34;p9"/>
          <p:cNvSpPr txBox="1"/>
          <p:nvPr/>
        </p:nvSpPr>
        <p:spPr>
          <a:xfrm>
            <a:off x="707573" y="540225"/>
            <a:ext cx="4231800" cy="9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3000">
                <a:solidFill>
                  <a:srgbClr val="4284CD"/>
                </a:solidFill>
                <a:latin typeface="IBM Plex Sans"/>
                <a:ea typeface="IBM Plex Sans"/>
                <a:cs typeface="IBM Plex Sans"/>
                <a:sym typeface="IBM Plex Sans"/>
              </a:rPr>
              <a:t>LA COCOTTE</a:t>
            </a:r>
            <a:r>
              <a:rPr lang="fr" sz="3000">
                <a:solidFill>
                  <a:srgbClr val="4284CD"/>
                </a:solidFill>
                <a:latin typeface="IBM Plex Sans"/>
                <a:ea typeface="IBM Plex Sans"/>
                <a:cs typeface="IBM Plex Sans"/>
                <a:sym typeface="IBM Plex Sans"/>
              </a:rPr>
              <a:t>-</a:t>
            </a:r>
            <a:r>
              <a:rPr lang="fr" sz="3000">
                <a:solidFill>
                  <a:srgbClr val="4284CD"/>
                </a:solidFill>
                <a:latin typeface="IBM Plex Sans"/>
                <a:ea typeface="IBM Plex Sans"/>
                <a:cs typeface="IBM Plex Sans"/>
                <a:sym typeface="IBM Plex Sans"/>
              </a:rPr>
              <a:t>MINUTE</a:t>
            </a:r>
            <a:endParaRPr sz="3000">
              <a:solidFill>
                <a:srgbClr val="4284CD"/>
              </a:solidFill>
              <a:latin typeface="IBM Plex Sans"/>
              <a:ea typeface="IBM Plex Sans"/>
              <a:cs typeface="IBM Plex Sans"/>
              <a:sym typeface="IBM Plex Sans"/>
            </a:endParaRPr>
          </a:p>
        </p:txBody>
      </p:sp>
      <p:sp>
        <p:nvSpPr>
          <p:cNvPr id="35" name="Google Shape;35;p9"/>
          <p:cNvSpPr txBox="1"/>
          <p:nvPr>
            <p:ph idx="1" type="body"/>
          </p:nvPr>
        </p:nvSpPr>
        <p:spPr>
          <a:xfrm>
            <a:off x="707575" y="2122575"/>
            <a:ext cx="5952000" cy="2707800"/>
          </a:xfrm>
          <a:prstGeom prst="rect">
            <a:avLst/>
          </a:prstGeom>
        </p:spPr>
        <p:txBody>
          <a:bodyPr anchorCtr="0" anchor="t" bIns="91425" lIns="91425" spcFirstLastPara="1" rIns="91425" wrap="square" tIns="91425">
            <a:noAutofit/>
          </a:bodyPr>
          <a:lstStyle>
            <a:lvl1pPr indent="-317500" lvl="0" marL="457200" algn="just">
              <a:spcBef>
                <a:spcPts val="0"/>
              </a:spcBef>
              <a:spcAft>
                <a:spcPts val="0"/>
              </a:spcAft>
              <a:buSzPts val="1400"/>
              <a:buFont typeface="IBM Plex Sans"/>
              <a:buChar char="●"/>
              <a:defRPr sz="1400">
                <a:latin typeface="IBM Plex Sans"/>
                <a:ea typeface="IBM Plex Sans"/>
                <a:cs typeface="IBM Plex Sans"/>
                <a:sym typeface="IBM Plex Sans"/>
              </a:defRPr>
            </a:lvl1pPr>
            <a:lvl2pPr indent="-317500" lvl="1" marL="914400" algn="just">
              <a:spcBef>
                <a:spcPts val="1600"/>
              </a:spcBef>
              <a:spcAft>
                <a:spcPts val="0"/>
              </a:spcAft>
              <a:buSzPts val="1400"/>
              <a:buFont typeface="IBM Plex Sans"/>
              <a:buChar char="○"/>
              <a:defRPr>
                <a:latin typeface="IBM Plex Sans"/>
                <a:ea typeface="IBM Plex Sans"/>
                <a:cs typeface="IBM Plex Sans"/>
                <a:sym typeface="IBM Plex Sans"/>
              </a:defRPr>
            </a:lvl2pPr>
            <a:lvl3pPr indent="-317500" lvl="2" marL="1371600" algn="just">
              <a:spcBef>
                <a:spcPts val="1600"/>
              </a:spcBef>
              <a:spcAft>
                <a:spcPts val="0"/>
              </a:spcAft>
              <a:buSzPts val="1400"/>
              <a:buFont typeface="IBM Plex Sans"/>
              <a:buChar char="■"/>
              <a:defRPr>
                <a:latin typeface="IBM Plex Sans"/>
                <a:ea typeface="IBM Plex Sans"/>
                <a:cs typeface="IBM Plex Sans"/>
                <a:sym typeface="IBM Plex Sans"/>
              </a:defRPr>
            </a:lvl3pPr>
            <a:lvl4pPr indent="-317500" lvl="3" marL="1828800" algn="just">
              <a:spcBef>
                <a:spcPts val="1600"/>
              </a:spcBef>
              <a:spcAft>
                <a:spcPts val="0"/>
              </a:spcAft>
              <a:buSzPts val="1400"/>
              <a:buFont typeface="IBM Plex Sans"/>
              <a:buChar char="●"/>
              <a:defRPr>
                <a:latin typeface="IBM Plex Sans"/>
                <a:ea typeface="IBM Plex Sans"/>
                <a:cs typeface="IBM Plex Sans"/>
                <a:sym typeface="IBM Plex Sans"/>
              </a:defRPr>
            </a:lvl4pPr>
            <a:lvl5pPr indent="-317500" lvl="4" marL="2286000" algn="just">
              <a:spcBef>
                <a:spcPts val="1600"/>
              </a:spcBef>
              <a:spcAft>
                <a:spcPts val="0"/>
              </a:spcAft>
              <a:buSzPts val="1400"/>
              <a:buFont typeface="IBM Plex Sans"/>
              <a:buChar char="○"/>
              <a:defRPr>
                <a:latin typeface="IBM Plex Sans"/>
                <a:ea typeface="IBM Plex Sans"/>
                <a:cs typeface="IBM Plex Sans"/>
                <a:sym typeface="IBM Plex Sans"/>
              </a:defRPr>
            </a:lvl5pPr>
            <a:lvl6pPr indent="-317500" lvl="5" marL="2743200" algn="just">
              <a:spcBef>
                <a:spcPts val="1600"/>
              </a:spcBef>
              <a:spcAft>
                <a:spcPts val="0"/>
              </a:spcAft>
              <a:buSzPts val="1400"/>
              <a:buFont typeface="IBM Plex Sans"/>
              <a:buChar char="■"/>
              <a:defRPr>
                <a:latin typeface="IBM Plex Sans"/>
                <a:ea typeface="IBM Plex Sans"/>
                <a:cs typeface="IBM Plex Sans"/>
                <a:sym typeface="IBM Plex Sans"/>
              </a:defRPr>
            </a:lvl6pPr>
            <a:lvl7pPr indent="-317500" lvl="6" marL="3200400" algn="just">
              <a:spcBef>
                <a:spcPts val="1600"/>
              </a:spcBef>
              <a:spcAft>
                <a:spcPts val="0"/>
              </a:spcAft>
              <a:buSzPts val="1400"/>
              <a:buFont typeface="IBM Plex Sans"/>
              <a:buChar char="●"/>
              <a:defRPr>
                <a:latin typeface="IBM Plex Sans"/>
                <a:ea typeface="IBM Plex Sans"/>
                <a:cs typeface="IBM Plex Sans"/>
                <a:sym typeface="IBM Plex Sans"/>
              </a:defRPr>
            </a:lvl7pPr>
            <a:lvl8pPr indent="-317500" lvl="7" marL="3657600" algn="just">
              <a:spcBef>
                <a:spcPts val="1600"/>
              </a:spcBef>
              <a:spcAft>
                <a:spcPts val="0"/>
              </a:spcAft>
              <a:buSzPts val="1400"/>
              <a:buFont typeface="IBM Plex Sans"/>
              <a:buChar char="○"/>
              <a:defRPr>
                <a:latin typeface="IBM Plex Sans"/>
                <a:ea typeface="IBM Plex Sans"/>
                <a:cs typeface="IBM Plex Sans"/>
                <a:sym typeface="IBM Plex Sans"/>
              </a:defRPr>
            </a:lvl8pPr>
            <a:lvl9pPr indent="-317500" lvl="8" marL="4114800" algn="just">
              <a:spcBef>
                <a:spcPts val="1600"/>
              </a:spcBef>
              <a:spcAft>
                <a:spcPts val="1600"/>
              </a:spcAft>
              <a:buSzPts val="1400"/>
              <a:buFont typeface="IBM Plex Sans"/>
              <a:buChar char="■"/>
              <a:defRPr>
                <a:latin typeface="IBM Plex Sans"/>
                <a:ea typeface="IBM Plex Sans"/>
                <a:cs typeface="IBM Plex Sans"/>
                <a:sym typeface="IBM Plex Sans"/>
              </a:defRPr>
            </a:lvl9pPr>
          </a:lstStyle>
          <a:p/>
        </p:txBody>
      </p:sp>
      <p:pic>
        <p:nvPicPr>
          <p:cNvPr id="36" name="Google Shape;36;p9"/>
          <p:cNvPicPr preferRelativeResize="0"/>
          <p:nvPr/>
        </p:nvPicPr>
        <p:blipFill>
          <a:blip r:embed="rId2">
            <a:alphaModFix/>
          </a:blip>
          <a:stretch>
            <a:fillRect/>
          </a:stretch>
        </p:blipFill>
        <p:spPr>
          <a:xfrm>
            <a:off x="5263316" y="387825"/>
            <a:ext cx="1548558" cy="1582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 Cocotte-Minute (droite)">
  <p:cSld name="SECTION_TITLE_AND_DESCRIPTION_1">
    <p:bg>
      <p:bgPr>
        <a:solidFill>
          <a:srgbClr val="CFE2F3">
            <a:alpha val="48460"/>
          </a:srgbClr>
        </a:solidFill>
      </p:bgPr>
    </p:bg>
    <p:spTree>
      <p:nvGrpSpPr>
        <p:cNvPr id="37" name="Shape 37"/>
        <p:cNvGrpSpPr/>
        <p:nvPr/>
      </p:nvGrpSpPr>
      <p:grpSpPr>
        <a:xfrm>
          <a:off x="0" y="0"/>
          <a:ext cx="0" cy="0"/>
          <a:chOff x="0" y="0"/>
          <a:chExt cx="0" cy="0"/>
        </a:xfrm>
      </p:grpSpPr>
      <p:sp>
        <p:nvSpPr>
          <p:cNvPr id="38" name="Google Shape;38;p10"/>
          <p:cNvSpPr txBox="1"/>
          <p:nvPr>
            <p:ph idx="12" type="sldNum"/>
          </p:nvPr>
        </p:nvSpPr>
        <p:spPr>
          <a:xfrm>
            <a:off x="7004788" y="4830489"/>
            <a:ext cx="453600" cy="407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9" name="Google Shape;39;p10"/>
          <p:cNvSpPr txBox="1"/>
          <p:nvPr>
            <p:ph idx="1" type="body"/>
          </p:nvPr>
        </p:nvSpPr>
        <p:spPr>
          <a:xfrm>
            <a:off x="714375" y="714375"/>
            <a:ext cx="5943600" cy="3853500"/>
          </a:xfrm>
          <a:prstGeom prst="rect">
            <a:avLst/>
          </a:prstGeom>
        </p:spPr>
        <p:txBody>
          <a:bodyPr anchorCtr="0" anchor="t" bIns="91425" lIns="91425" spcFirstLastPara="1" rIns="91425" wrap="square" tIns="91425">
            <a:noAutofit/>
          </a:bodyPr>
          <a:lstStyle>
            <a:lvl1pPr indent="-317500" lvl="0" marL="457200" rtl="0" algn="just">
              <a:spcBef>
                <a:spcPts val="0"/>
              </a:spcBef>
              <a:spcAft>
                <a:spcPts val="0"/>
              </a:spcAft>
              <a:buSzPts val="1400"/>
              <a:buFont typeface="IBM Plex Sans Light"/>
              <a:buChar char="●"/>
              <a:defRPr sz="1400">
                <a:latin typeface="IBM Plex Sans Light"/>
                <a:ea typeface="IBM Plex Sans Light"/>
                <a:cs typeface="IBM Plex Sans Light"/>
                <a:sym typeface="IBM Plex Sans Light"/>
              </a:defRPr>
            </a:lvl1pPr>
            <a:lvl2pPr indent="-317500" lvl="1" marL="9144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2pPr>
            <a:lvl3pPr indent="-317500" lvl="2" marL="13716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3pPr>
            <a:lvl4pPr indent="-317500" lvl="3" marL="18288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4pPr>
            <a:lvl5pPr indent="-317500" lvl="4" marL="22860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5pPr>
            <a:lvl6pPr indent="-317500" lvl="5" marL="27432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6pPr>
            <a:lvl7pPr indent="-317500" lvl="6" marL="32004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7pPr>
            <a:lvl8pPr indent="-317500" lvl="7" marL="3657600" rtl="0" algn="just">
              <a:spcBef>
                <a:spcPts val="1600"/>
              </a:spcBef>
              <a:spcAft>
                <a:spcPts val="0"/>
              </a:spcAft>
              <a:buSzPts val="1400"/>
              <a:buFont typeface="IBM Plex Sans Light"/>
              <a:buChar char="○"/>
              <a:defRPr>
                <a:latin typeface="IBM Plex Sans Light"/>
                <a:ea typeface="IBM Plex Sans Light"/>
                <a:cs typeface="IBM Plex Sans Light"/>
                <a:sym typeface="IBM Plex Sans Light"/>
              </a:defRPr>
            </a:lvl8pPr>
            <a:lvl9pPr indent="-317500" lvl="8" marL="4114800" rtl="0" algn="just">
              <a:spcBef>
                <a:spcPts val="1600"/>
              </a:spcBef>
              <a:spcAft>
                <a:spcPts val="1600"/>
              </a:spcAft>
              <a:buSzPts val="1400"/>
              <a:buFont typeface="IBM Plex Sans Light"/>
              <a:buChar char="■"/>
              <a:defRPr>
                <a:latin typeface="IBM Plex Sans Light"/>
                <a:ea typeface="IBM Plex Sans Light"/>
                <a:cs typeface="IBM Plex Sans Light"/>
                <a:sym typeface="IBM Plex Sans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57705" y="1193815"/>
            <a:ext cx="7044600" cy="3538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7" name="Google Shape;7;p1"/>
          <p:cNvSpPr txBox="1"/>
          <p:nvPr>
            <p:ph idx="12" type="sldNum"/>
          </p:nvPr>
        </p:nvSpPr>
        <p:spPr>
          <a:xfrm>
            <a:off x="7004788" y="4830489"/>
            <a:ext cx="453600" cy="407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6"/>
          <p:cNvSpPr txBox="1"/>
          <p:nvPr>
            <p:ph type="title"/>
          </p:nvPr>
        </p:nvSpPr>
        <p:spPr>
          <a:xfrm>
            <a:off x="1007102" y="952825"/>
            <a:ext cx="5545800" cy="117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
                <a:solidFill>
                  <a:srgbClr val="434343"/>
                </a:solidFill>
                <a:latin typeface="IBM Plex Sans SemiBold"/>
                <a:ea typeface="IBM Plex Sans SemiBold"/>
                <a:cs typeface="IBM Plex Sans SemiBold"/>
                <a:sym typeface="IBM Plex Sans SemiBold"/>
              </a:rPr>
              <a:t>Loulou, </a:t>
            </a:r>
            <a:endParaRPr>
              <a:solidFill>
                <a:srgbClr val="434343"/>
              </a:solidFill>
              <a:latin typeface="IBM Plex Sans SemiBold"/>
              <a:ea typeface="IBM Plex Sans SemiBold"/>
              <a:cs typeface="IBM Plex Sans SemiBold"/>
              <a:sym typeface="IBM Plex Sans SemiBold"/>
            </a:endParaRPr>
          </a:p>
          <a:p>
            <a:pPr indent="0" lvl="0" marL="0" rtl="0" algn="ctr">
              <a:spcBef>
                <a:spcPts val="0"/>
              </a:spcBef>
              <a:spcAft>
                <a:spcPts val="0"/>
              </a:spcAft>
              <a:buClr>
                <a:schemeClr val="dk1"/>
              </a:buClr>
              <a:buSzPts val="1100"/>
              <a:buFont typeface="Arial"/>
              <a:buNone/>
            </a:pPr>
            <a:r>
              <a:rPr lang="fr">
                <a:solidFill>
                  <a:srgbClr val="434343"/>
                </a:solidFill>
                <a:latin typeface="IBM Plex Sans SemiBold"/>
                <a:ea typeface="IBM Plex Sans SemiBold"/>
                <a:cs typeface="IBM Plex Sans SemiBold"/>
                <a:sym typeface="IBM Plex Sans SemiBold"/>
              </a:rPr>
              <a:t>le petit nouveau à l’école</a:t>
            </a:r>
            <a:endParaRPr>
              <a:solidFill>
                <a:srgbClr val="434343"/>
              </a:solidFill>
              <a:latin typeface="IBM Plex Sans SemiBold"/>
              <a:ea typeface="IBM Plex Sans SemiBold"/>
              <a:cs typeface="IBM Plex Sans SemiBold"/>
              <a:sym typeface="IBM Plex Sans SemiBold"/>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5"/>
          <p:cNvSpPr/>
          <p:nvPr/>
        </p:nvSpPr>
        <p:spPr>
          <a:xfrm>
            <a:off x="129375" y="148075"/>
            <a:ext cx="3996000" cy="15687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Bonjour, tu es nouveau ici, tu as changé d'école ? Tu vas dans la classe de Mme Merlette aussi ? </a:t>
            </a:r>
            <a:endParaRPr>
              <a:solidFill>
                <a:schemeClr val="dk1"/>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
        <p:nvSpPr>
          <p:cNvPr id="123" name="Google Shape;123;p25"/>
          <p:cNvSpPr/>
          <p:nvPr/>
        </p:nvSpPr>
        <p:spPr>
          <a:xfrm>
            <a:off x="1974450" y="2620225"/>
            <a:ext cx="3996000" cy="18330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Oui, j'ai très hâte, c'est la première fois que je vais à l'école. Je viens de la forêt, je faisais l'école à la maison. </a:t>
            </a:r>
            <a:endParaRPr>
              <a:solidFill>
                <a:schemeClr val="dk1"/>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pic>
        <p:nvPicPr>
          <p:cNvPr id="124" name="Google Shape;124;p25"/>
          <p:cNvPicPr preferRelativeResize="0"/>
          <p:nvPr/>
        </p:nvPicPr>
        <p:blipFill rotWithShape="1">
          <a:blip r:embed="rId3">
            <a:alphaModFix/>
          </a:blip>
          <a:srcRect b="19116" l="34800" r="45633" t="44261"/>
          <a:stretch/>
        </p:blipFill>
        <p:spPr>
          <a:xfrm>
            <a:off x="4373050" y="148075"/>
            <a:ext cx="1212548" cy="1874549"/>
          </a:xfrm>
          <a:prstGeom prst="rect">
            <a:avLst/>
          </a:prstGeom>
          <a:noFill/>
          <a:ln>
            <a:noFill/>
          </a:ln>
        </p:spPr>
      </p:pic>
      <p:pic>
        <p:nvPicPr>
          <p:cNvPr id="125" name="Google Shape;125;p25"/>
          <p:cNvPicPr preferRelativeResize="0"/>
          <p:nvPr/>
        </p:nvPicPr>
        <p:blipFill rotWithShape="1">
          <a:blip r:embed="rId3">
            <a:alphaModFix/>
          </a:blip>
          <a:srcRect b="19116" l="57072" r="20303" t="44261"/>
          <a:stretch/>
        </p:blipFill>
        <p:spPr>
          <a:xfrm>
            <a:off x="6098725" y="3171725"/>
            <a:ext cx="1402102" cy="1874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6"/>
          <p:cNvSpPr txBox="1"/>
          <p:nvPr>
            <p:ph idx="1" type="body"/>
          </p:nvPr>
        </p:nvSpPr>
        <p:spPr>
          <a:xfrm>
            <a:off x="0" y="1953600"/>
            <a:ext cx="5943600" cy="383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a:p>
          <a:p>
            <a:pPr indent="0" lvl="0" marL="0" rtl="0" algn="just">
              <a:spcBef>
                <a:spcPts val="1600"/>
              </a:spcBef>
              <a:spcAft>
                <a:spcPts val="0"/>
              </a:spcAft>
              <a:buClr>
                <a:schemeClr val="dk1"/>
              </a:buClr>
              <a:buSzPts val="1100"/>
              <a:buFont typeface="Arial"/>
              <a:buNone/>
            </a:pPr>
            <a:r>
              <a:t/>
            </a:r>
            <a:endParaRPr/>
          </a:p>
          <a:p>
            <a:pPr indent="0" lvl="0" marL="0" rtl="0" algn="just">
              <a:spcBef>
                <a:spcPts val="1600"/>
              </a:spcBef>
              <a:spcAft>
                <a:spcPts val="0"/>
              </a:spcAft>
              <a:buClr>
                <a:schemeClr val="dk1"/>
              </a:buClr>
              <a:buSzPts val="1100"/>
              <a:buFont typeface="Arial"/>
              <a:buNone/>
            </a:pPr>
            <a:r>
              <a:t/>
            </a:r>
            <a:endParaRPr/>
          </a:p>
          <a:p>
            <a:pPr indent="0" lvl="0" marL="0" rtl="0" algn="just">
              <a:spcBef>
                <a:spcPts val="1600"/>
              </a:spcBef>
              <a:spcAft>
                <a:spcPts val="1600"/>
              </a:spcAft>
              <a:buClr>
                <a:schemeClr val="dk1"/>
              </a:buClr>
              <a:buSzPts val="1100"/>
              <a:buFont typeface="Arial"/>
              <a:buNone/>
            </a:pPr>
            <a:r>
              <a:t/>
            </a:r>
            <a:endParaRPr/>
          </a:p>
        </p:txBody>
      </p:sp>
      <p:sp>
        <p:nvSpPr>
          <p:cNvPr id="131" name="Google Shape;131;p26"/>
          <p:cNvSpPr/>
          <p:nvPr/>
        </p:nvSpPr>
        <p:spPr>
          <a:xfrm>
            <a:off x="770700" y="1116150"/>
            <a:ext cx="4927800" cy="28491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Un silence suivit sa réponse, puis des murmures : "la forêt", "il n'est pas du village", "ils marchent à quatre pattes dans la forêt, il paraît", "il doit être sauvage", "c'est dangereux, il va nous attaquer" ...</a:t>
            </a:r>
            <a:endParaRPr>
              <a:solidFill>
                <a:schemeClr val="dk1"/>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pic>
        <p:nvPicPr>
          <p:cNvPr id="132" name="Google Shape;132;p26"/>
          <p:cNvPicPr preferRelativeResize="0"/>
          <p:nvPr/>
        </p:nvPicPr>
        <p:blipFill rotWithShape="1">
          <a:blip r:embed="rId3">
            <a:alphaModFix/>
          </a:blip>
          <a:srcRect b="11983" l="0" r="68068" t="40596"/>
          <a:stretch/>
        </p:blipFill>
        <p:spPr>
          <a:xfrm>
            <a:off x="5581176" y="2900800"/>
            <a:ext cx="1978823" cy="2427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7"/>
          <p:cNvPicPr preferRelativeResize="0"/>
          <p:nvPr/>
        </p:nvPicPr>
        <p:blipFill rotWithShape="1">
          <a:blip r:embed="rId3">
            <a:alphaModFix/>
          </a:blip>
          <a:srcRect b="71237" l="83933" r="0" t="0"/>
          <a:stretch/>
        </p:blipFill>
        <p:spPr>
          <a:xfrm>
            <a:off x="5950700" y="3809375"/>
            <a:ext cx="1609299" cy="1518625"/>
          </a:xfrm>
          <a:prstGeom prst="rect">
            <a:avLst/>
          </a:prstGeom>
          <a:noFill/>
          <a:ln>
            <a:noFill/>
          </a:ln>
        </p:spPr>
      </p:pic>
      <p:sp>
        <p:nvSpPr>
          <p:cNvPr id="138" name="Google Shape;138;p27"/>
          <p:cNvSpPr/>
          <p:nvPr/>
        </p:nvSpPr>
        <p:spPr>
          <a:xfrm>
            <a:off x="237800" y="1225650"/>
            <a:ext cx="5712900" cy="31968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Les parents de Loulou l'avait prévenu, les gens de la forêt et du village ne se côtoient pas beaucoup et les autres élèves allaient peut être être surpris ou être méfiants.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8"/>
          <p:cNvPicPr preferRelativeResize="0"/>
          <p:nvPr/>
        </p:nvPicPr>
        <p:blipFill>
          <a:blip r:embed="rId3">
            <a:alphaModFix/>
          </a:blip>
          <a:stretch>
            <a:fillRect/>
          </a:stretch>
        </p:blipFill>
        <p:spPr>
          <a:xfrm>
            <a:off x="304800" y="1415225"/>
            <a:ext cx="7255198" cy="3912763"/>
          </a:xfrm>
          <a:prstGeom prst="rect">
            <a:avLst/>
          </a:prstGeom>
          <a:noFill/>
          <a:ln>
            <a:noFill/>
          </a:ln>
        </p:spPr>
      </p:pic>
      <p:sp>
        <p:nvSpPr>
          <p:cNvPr id="144" name="Google Shape;144;p28"/>
          <p:cNvSpPr txBox="1"/>
          <p:nvPr/>
        </p:nvSpPr>
        <p:spPr>
          <a:xfrm>
            <a:off x="0" y="197350"/>
            <a:ext cx="7407600" cy="853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a:solidFill>
                  <a:schemeClr val="dk2"/>
                </a:solidFill>
                <a:latin typeface="Delius"/>
                <a:ea typeface="Delius"/>
                <a:cs typeface="Delius"/>
                <a:sym typeface="Delius"/>
              </a:rPr>
              <a:t>Mme Merlette fit rentrer tout le monde dans la classe et présenta Loulou.</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rPr lang="fr">
                <a:solidFill>
                  <a:schemeClr val="dk2"/>
                </a:solidFill>
                <a:latin typeface="Delius"/>
                <a:ea typeface="Delius"/>
                <a:cs typeface="Delius"/>
                <a:sym typeface="Delius"/>
              </a:rPr>
              <a:t> </a:t>
            </a:r>
            <a:endParaRPr/>
          </a:p>
        </p:txBody>
      </p:sp>
      <p:sp>
        <p:nvSpPr>
          <p:cNvPr id="145" name="Google Shape;145;p28"/>
          <p:cNvSpPr/>
          <p:nvPr/>
        </p:nvSpPr>
        <p:spPr>
          <a:xfrm>
            <a:off x="0" y="584300"/>
            <a:ext cx="4518900" cy="25554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Bonjour à tous, j'espère que vous avez passé de bonnes vacances. Nous avons un nouveau dans notre classe : Loulou. J'espère que vous allez l'aider à s'y retrouver dans l'école et devenir amis. Nous allons commencer par des révisions, Loulou tu peux t'installer là.</a:t>
            </a:r>
            <a:endParaRPr>
              <a:solidFill>
                <a:schemeClr val="dk1"/>
              </a:solidFill>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9"/>
          <p:cNvPicPr preferRelativeResize="0"/>
          <p:nvPr/>
        </p:nvPicPr>
        <p:blipFill>
          <a:blip r:embed="rId3">
            <a:alphaModFix/>
          </a:blip>
          <a:stretch>
            <a:fillRect/>
          </a:stretch>
        </p:blipFill>
        <p:spPr>
          <a:xfrm>
            <a:off x="304800" y="1415225"/>
            <a:ext cx="7255198" cy="3912763"/>
          </a:xfrm>
          <a:prstGeom prst="rect">
            <a:avLst/>
          </a:prstGeom>
          <a:noFill/>
          <a:ln>
            <a:noFill/>
          </a:ln>
        </p:spPr>
      </p:pic>
      <p:sp>
        <p:nvSpPr>
          <p:cNvPr id="151" name="Google Shape;151;p29"/>
          <p:cNvSpPr txBox="1"/>
          <p:nvPr/>
        </p:nvSpPr>
        <p:spPr>
          <a:xfrm>
            <a:off x="690650" y="365100"/>
            <a:ext cx="7407600" cy="4002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600"/>
              </a:spcAft>
              <a:buNone/>
            </a:pPr>
            <a:r>
              <a:t/>
            </a:r>
            <a:endParaRPr/>
          </a:p>
        </p:txBody>
      </p:sp>
      <p:sp>
        <p:nvSpPr>
          <p:cNvPr id="152" name="Google Shape;152;p29"/>
          <p:cNvSpPr/>
          <p:nvPr/>
        </p:nvSpPr>
        <p:spPr>
          <a:xfrm>
            <a:off x="304800" y="2064325"/>
            <a:ext cx="3060900" cy="16476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Non Madame, on veut pas de lui dans la classe ! Il vient de la forêt, il nous fait peur. </a:t>
            </a:r>
            <a:endParaRPr>
              <a:solidFill>
                <a:schemeClr val="dk1"/>
              </a:solidFill>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0"/>
          <p:cNvPicPr preferRelativeResize="0"/>
          <p:nvPr/>
        </p:nvPicPr>
        <p:blipFill rotWithShape="1">
          <a:blip r:embed="rId3">
            <a:alphaModFix/>
          </a:blip>
          <a:srcRect b="23661" l="0" r="0" t="22865"/>
          <a:stretch/>
        </p:blipFill>
        <p:spPr>
          <a:xfrm>
            <a:off x="2352575" y="2664000"/>
            <a:ext cx="5049549" cy="2700174"/>
          </a:xfrm>
          <a:prstGeom prst="rect">
            <a:avLst/>
          </a:prstGeom>
          <a:noFill/>
          <a:ln>
            <a:noFill/>
          </a:ln>
        </p:spPr>
      </p:pic>
      <p:sp>
        <p:nvSpPr>
          <p:cNvPr id="158" name="Google Shape;158;p30"/>
          <p:cNvSpPr/>
          <p:nvPr/>
        </p:nvSpPr>
        <p:spPr>
          <a:xfrm>
            <a:off x="413300" y="1046700"/>
            <a:ext cx="3426000" cy="28932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Loulou, est ce que tu serais d'accord de revenir demain, j’aurais le temps de discuter avec tes parents et la directrice pour régler la situation. </a:t>
            </a:r>
            <a:endParaRPr>
              <a:solidFill>
                <a:schemeClr val="dk1"/>
              </a:solidFill>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
        <p:nvSpPr>
          <p:cNvPr id="159" name="Google Shape;159;p30"/>
          <p:cNvSpPr txBox="1"/>
          <p:nvPr/>
        </p:nvSpPr>
        <p:spPr>
          <a:xfrm>
            <a:off x="0" y="0"/>
            <a:ext cx="7560000" cy="1046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1600"/>
              </a:spcAft>
              <a:buNone/>
            </a:pPr>
            <a:r>
              <a:rPr lang="fr">
                <a:solidFill>
                  <a:schemeClr val="dk2"/>
                </a:solidFill>
                <a:latin typeface="Delius"/>
                <a:ea typeface="Delius"/>
                <a:cs typeface="Delius"/>
                <a:sym typeface="Delius"/>
              </a:rPr>
              <a:t>Mme Merlette était très embêtée de la situation, il fallait qu'elle discute avec la directrice, mais pour le moment il fallait se mettre au travail. Pour résoudre la situation, elle proposa une alternative. </a:t>
            </a:r>
            <a:endParaRPr/>
          </a:p>
        </p:txBody>
      </p:sp>
      <p:sp>
        <p:nvSpPr>
          <p:cNvPr id="160" name="Google Shape;160;p30"/>
          <p:cNvSpPr/>
          <p:nvPr/>
        </p:nvSpPr>
        <p:spPr>
          <a:xfrm>
            <a:off x="3484050" y="1600600"/>
            <a:ext cx="2417100" cy="12729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D’accord, mais moi je veux juste apprendre… </a:t>
            </a:r>
            <a:endParaRPr>
              <a:solidFill>
                <a:schemeClr val="dk1"/>
              </a:solidFill>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1"/>
          <p:cNvPicPr preferRelativeResize="0"/>
          <p:nvPr/>
        </p:nvPicPr>
        <p:blipFill>
          <a:blip r:embed="rId3">
            <a:alphaModFix/>
          </a:blip>
          <a:stretch>
            <a:fillRect/>
          </a:stretch>
        </p:blipFill>
        <p:spPr>
          <a:xfrm>
            <a:off x="1197588" y="609536"/>
            <a:ext cx="4898274" cy="4898274"/>
          </a:xfrm>
          <a:prstGeom prst="rect">
            <a:avLst/>
          </a:prstGeom>
          <a:noFill/>
          <a:ln>
            <a:noFill/>
          </a:ln>
        </p:spPr>
      </p:pic>
      <p:sp>
        <p:nvSpPr>
          <p:cNvPr id="166" name="Google Shape;166;p31"/>
          <p:cNvSpPr txBox="1"/>
          <p:nvPr/>
        </p:nvSpPr>
        <p:spPr>
          <a:xfrm>
            <a:off x="0" y="0"/>
            <a:ext cx="7560000" cy="723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1600"/>
              </a:spcAft>
              <a:buNone/>
            </a:pPr>
            <a:r>
              <a:rPr lang="fr">
                <a:solidFill>
                  <a:schemeClr val="dk2"/>
                </a:solidFill>
                <a:latin typeface="Delius"/>
                <a:ea typeface="Delius"/>
                <a:cs typeface="Delius"/>
                <a:sym typeface="Delius"/>
              </a:rPr>
              <a:t>Mais en sortant de la classe, il entendit des élèves discuter dans le couloir. Pourquoi n'étaient-ils pas en classe ?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2"/>
          <p:cNvPicPr preferRelativeResize="0"/>
          <p:nvPr/>
        </p:nvPicPr>
        <p:blipFill rotWithShape="1">
          <a:blip r:embed="rId3">
            <a:alphaModFix/>
          </a:blip>
          <a:srcRect b="2620" l="0" r="0" t="-2620"/>
          <a:stretch/>
        </p:blipFill>
        <p:spPr>
          <a:xfrm>
            <a:off x="1858650" y="1221250"/>
            <a:ext cx="4898249" cy="4898274"/>
          </a:xfrm>
          <a:prstGeom prst="rect">
            <a:avLst/>
          </a:prstGeom>
          <a:noFill/>
          <a:ln>
            <a:noFill/>
          </a:ln>
        </p:spPr>
      </p:pic>
      <p:sp>
        <p:nvSpPr>
          <p:cNvPr id="172" name="Google Shape;172;p32"/>
          <p:cNvSpPr/>
          <p:nvPr/>
        </p:nvSpPr>
        <p:spPr>
          <a:xfrm>
            <a:off x="462625" y="110725"/>
            <a:ext cx="5004600" cy="36021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_ On va attendre que tout le monde soit parti et on va tout casser, j'ai volé les clés.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_ Ouaiiiis et comme ça on n’aura plus école et on pourra retourner en vacances.</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_ Tu es vraiment intelligent, pourquoi on y a pas pensé avant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3"/>
          <p:cNvPicPr preferRelativeResize="0"/>
          <p:nvPr/>
        </p:nvPicPr>
        <p:blipFill rotWithShape="1">
          <a:blip r:embed="rId3">
            <a:alphaModFix/>
          </a:blip>
          <a:srcRect b="0" l="15908" r="47553" t="54489"/>
          <a:stretch/>
        </p:blipFill>
        <p:spPr>
          <a:xfrm>
            <a:off x="6158975" y="3105250"/>
            <a:ext cx="1401025" cy="2222749"/>
          </a:xfrm>
          <a:prstGeom prst="rect">
            <a:avLst/>
          </a:prstGeom>
          <a:noFill/>
          <a:ln>
            <a:noFill/>
          </a:ln>
        </p:spPr>
      </p:pic>
      <p:sp>
        <p:nvSpPr>
          <p:cNvPr id="178" name="Google Shape;178;p33"/>
          <p:cNvSpPr/>
          <p:nvPr/>
        </p:nvSpPr>
        <p:spPr>
          <a:xfrm>
            <a:off x="593100" y="-66875"/>
            <a:ext cx="6482376" cy="3275748"/>
          </a:xfrm>
          <a:prstGeom prst="cloud">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Loulou ne voulait pas qu'on abîme l'école, il voulait pouvoir venir apprendre.</a:t>
            </a:r>
            <a:endParaRPr>
              <a:solidFill>
                <a:schemeClr val="dk2"/>
              </a:solidFill>
              <a:latin typeface="Delius"/>
              <a:ea typeface="Delius"/>
              <a:cs typeface="Delius"/>
              <a:sym typeface="Delius"/>
            </a:endParaRPr>
          </a:p>
          <a:p>
            <a:pPr indent="0" lvl="0" marL="0" rtl="0" algn="just">
              <a:lnSpc>
                <a:spcPct val="150000"/>
              </a:lnSpc>
              <a:spcBef>
                <a:spcPts val="1600"/>
              </a:spcBef>
              <a:spcAft>
                <a:spcPts val="1600"/>
              </a:spcAft>
              <a:buNone/>
            </a:pPr>
            <a:r>
              <a:rPr lang="fr">
                <a:solidFill>
                  <a:schemeClr val="dk2"/>
                </a:solidFill>
                <a:latin typeface="Delius"/>
                <a:ea typeface="Delius"/>
                <a:cs typeface="Delius"/>
                <a:sym typeface="Delius"/>
              </a:rPr>
              <a:t>Mais que pouvait-il faire ? Il se rappela alors ce qu'avaient dit ses camarades "il est dangereux". Peut-être que si les méchants élèves pensaient pareil, cela pouvait suffir à les faire fuir. </a:t>
            </a:r>
            <a:endParaRPr/>
          </a:p>
        </p:txBody>
      </p:sp>
      <p:sp>
        <p:nvSpPr>
          <p:cNvPr id="179" name="Google Shape;179;p33"/>
          <p:cNvSpPr/>
          <p:nvPr/>
        </p:nvSpPr>
        <p:spPr>
          <a:xfrm>
            <a:off x="6246700" y="2508325"/>
            <a:ext cx="226800" cy="20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p33"/>
          <p:cNvSpPr/>
          <p:nvPr/>
        </p:nvSpPr>
        <p:spPr>
          <a:xfrm>
            <a:off x="6626050" y="2715625"/>
            <a:ext cx="226800" cy="20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4"/>
          <p:cNvPicPr preferRelativeResize="0"/>
          <p:nvPr/>
        </p:nvPicPr>
        <p:blipFill>
          <a:blip r:embed="rId3">
            <a:alphaModFix/>
          </a:blip>
          <a:stretch>
            <a:fillRect/>
          </a:stretch>
        </p:blipFill>
        <p:spPr>
          <a:xfrm>
            <a:off x="1173650" y="370905"/>
            <a:ext cx="4957098" cy="4957098"/>
          </a:xfrm>
          <a:prstGeom prst="rect">
            <a:avLst/>
          </a:prstGeom>
          <a:noFill/>
          <a:ln>
            <a:noFill/>
          </a:ln>
        </p:spPr>
      </p:pic>
      <p:sp>
        <p:nvSpPr>
          <p:cNvPr id="186" name="Google Shape;186;p34"/>
          <p:cNvSpPr txBox="1"/>
          <p:nvPr/>
        </p:nvSpPr>
        <p:spPr>
          <a:xfrm>
            <a:off x="0" y="0"/>
            <a:ext cx="7560000" cy="1046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1600"/>
              </a:spcAft>
              <a:buNone/>
            </a:pPr>
            <a:r>
              <a:rPr lang="fr">
                <a:solidFill>
                  <a:schemeClr val="dk2"/>
                </a:solidFill>
                <a:latin typeface="Delius"/>
                <a:ea typeface="Delius"/>
                <a:cs typeface="Delius"/>
                <a:sym typeface="Delius"/>
              </a:rPr>
              <a:t>Il se mit à quatre pattes et commença à grogner et courut dans la direction des voix. Le voyant arriver, les méchants garçons promirent de ne pas casser l’école puis prirent leurs jambe à leur cou. </a:t>
            </a:r>
            <a:endParaRPr>
              <a:solidFill>
                <a:schemeClr val="dk2"/>
              </a:solidFill>
              <a:latin typeface="Delius"/>
              <a:ea typeface="Delius"/>
              <a:cs typeface="Delius"/>
              <a:sym typeface="Deliu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7"/>
          <p:cNvSpPr txBox="1"/>
          <p:nvPr>
            <p:ph idx="1" type="body"/>
          </p:nvPr>
        </p:nvSpPr>
        <p:spPr>
          <a:xfrm>
            <a:off x="-607400" y="1223425"/>
            <a:ext cx="5953200" cy="3538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a:p>
          <a:p>
            <a:pPr indent="0" lvl="0" marL="0" rtl="0" algn="just">
              <a:spcBef>
                <a:spcPts val="1600"/>
              </a:spcBef>
              <a:spcAft>
                <a:spcPts val="1600"/>
              </a:spcAft>
              <a:buNone/>
            </a:pPr>
            <a:r>
              <a:t/>
            </a:r>
            <a:endParaRPr/>
          </a:p>
        </p:txBody>
      </p:sp>
      <p:pic>
        <p:nvPicPr>
          <p:cNvPr id="69" name="Google Shape;69;p17"/>
          <p:cNvPicPr preferRelativeResize="0"/>
          <p:nvPr/>
        </p:nvPicPr>
        <p:blipFill rotWithShape="1">
          <a:blip r:embed="rId3">
            <a:alphaModFix/>
          </a:blip>
          <a:srcRect b="71237" l="83933" r="0" t="0"/>
          <a:stretch/>
        </p:blipFill>
        <p:spPr>
          <a:xfrm>
            <a:off x="5950700" y="3809375"/>
            <a:ext cx="1609299" cy="1518625"/>
          </a:xfrm>
          <a:prstGeom prst="rect">
            <a:avLst/>
          </a:prstGeom>
          <a:noFill/>
          <a:ln>
            <a:noFill/>
          </a:ln>
        </p:spPr>
      </p:pic>
      <p:sp>
        <p:nvSpPr>
          <p:cNvPr id="70" name="Google Shape;70;p17"/>
          <p:cNvSpPr/>
          <p:nvPr/>
        </p:nvSpPr>
        <p:spPr>
          <a:xfrm>
            <a:off x="680225" y="752050"/>
            <a:ext cx="5250300" cy="38973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Clr>
                <a:schemeClr val="dk1"/>
              </a:buClr>
              <a:buSzPts val="1100"/>
              <a:buFont typeface="Arial"/>
              <a:buNone/>
            </a:pPr>
            <a:r>
              <a:rPr lang="fr">
                <a:solidFill>
                  <a:schemeClr val="dk2"/>
                </a:solidFill>
                <a:latin typeface="Delius"/>
                <a:ea typeface="Delius"/>
                <a:cs typeface="Delius"/>
                <a:sym typeface="Delius"/>
              </a:rPr>
              <a:t>“</a:t>
            </a:r>
            <a:r>
              <a:rPr lang="fr">
                <a:solidFill>
                  <a:schemeClr val="dk2"/>
                </a:solidFill>
                <a:latin typeface="Delius"/>
                <a:ea typeface="Delius"/>
                <a:cs typeface="Delius"/>
                <a:sym typeface="Delius"/>
              </a:rPr>
              <a:t>Pour répondre aux questions que l’on se pose, il faut </a:t>
            </a:r>
            <a:r>
              <a:rPr b="1" lang="fr">
                <a:solidFill>
                  <a:schemeClr val="dk2"/>
                </a:solidFill>
                <a:latin typeface="Delius"/>
                <a:ea typeface="Delius"/>
                <a:cs typeface="Delius"/>
                <a:sym typeface="Delius"/>
              </a:rPr>
              <a:t>expérimenter</a:t>
            </a:r>
            <a:r>
              <a:rPr lang="fr">
                <a:solidFill>
                  <a:schemeClr val="dk2"/>
                </a:solidFill>
                <a:latin typeface="Delius"/>
                <a:ea typeface="Delius"/>
                <a:cs typeface="Delius"/>
                <a:sym typeface="Delius"/>
              </a:rPr>
              <a:t>. Tu sais ce que ça veut dire, expérimenter ? C’est proposer une réponse à une question et vérifier si elle fonctionne en la testant.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Clr>
                <a:schemeClr val="dk1"/>
              </a:buClr>
              <a:buSzPts val="1100"/>
              <a:buFont typeface="Arial"/>
              <a:buNone/>
            </a:pPr>
            <a:r>
              <a:rPr b="1" lang="fr">
                <a:solidFill>
                  <a:schemeClr val="dk2"/>
                </a:solidFill>
                <a:latin typeface="Delius"/>
                <a:ea typeface="Delius"/>
                <a:cs typeface="Delius"/>
                <a:sym typeface="Delius"/>
              </a:rPr>
              <a:t>Suivons Loulou, le héros de notre conte, ses découvertes, ses questionnements et ses expérimentations !”</a:t>
            </a:r>
            <a:endParaRPr b="1">
              <a:solidFill>
                <a:schemeClr val="dk2"/>
              </a:solidFill>
              <a:latin typeface="Delius"/>
              <a:ea typeface="Delius"/>
              <a:cs typeface="Delius"/>
              <a:sym typeface="Delius"/>
            </a:endParaRPr>
          </a:p>
          <a:p>
            <a:pPr indent="0" lvl="0" marL="0" rtl="0" algn="just">
              <a:lnSpc>
                <a:spcPct val="115000"/>
              </a:lnSpc>
              <a:spcBef>
                <a:spcPts val="1600"/>
              </a:spcBef>
              <a:spcAft>
                <a:spcPts val="1600"/>
              </a:spcAft>
              <a:buClr>
                <a:schemeClr val="dk1"/>
              </a:buClr>
              <a:buSzPts val="1100"/>
              <a:buFont typeface="Arial"/>
              <a:buNone/>
            </a:pPr>
            <a:r>
              <a:t/>
            </a:r>
            <a:endParaRPr>
              <a:solidFill>
                <a:schemeClr val="dk2"/>
              </a:solidFill>
              <a:latin typeface="Delius"/>
              <a:ea typeface="Delius"/>
              <a:cs typeface="Delius"/>
              <a:sym typeface="Deliu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5"/>
          <p:cNvPicPr preferRelativeResize="0"/>
          <p:nvPr/>
        </p:nvPicPr>
        <p:blipFill rotWithShape="1">
          <a:blip r:embed="rId3">
            <a:alphaModFix/>
          </a:blip>
          <a:srcRect b="0" l="0" r="68320" t="0"/>
          <a:stretch/>
        </p:blipFill>
        <p:spPr>
          <a:xfrm>
            <a:off x="2994813" y="459700"/>
            <a:ext cx="1570379" cy="4957098"/>
          </a:xfrm>
          <a:prstGeom prst="rect">
            <a:avLst/>
          </a:prstGeom>
          <a:noFill/>
          <a:ln>
            <a:noFill/>
          </a:ln>
        </p:spPr>
      </p:pic>
      <p:sp>
        <p:nvSpPr>
          <p:cNvPr id="192" name="Google Shape;192;p35"/>
          <p:cNvSpPr txBox="1"/>
          <p:nvPr/>
        </p:nvSpPr>
        <p:spPr>
          <a:xfrm>
            <a:off x="0" y="0"/>
            <a:ext cx="7560000" cy="723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1600"/>
              </a:spcAft>
              <a:buNone/>
            </a:pPr>
            <a:r>
              <a:rPr lang="fr">
                <a:solidFill>
                  <a:schemeClr val="dk2"/>
                </a:solidFill>
                <a:latin typeface="Delius"/>
                <a:ea typeface="Delius"/>
                <a:cs typeface="Delius"/>
                <a:sym typeface="Delius"/>
              </a:rPr>
              <a:t>Madame Merlette avait assisté à la scène, tout de suite elle convoqua la classe pour leur raconter ce qu’il s’était passé. </a:t>
            </a:r>
            <a:endParaRPr>
              <a:solidFill>
                <a:schemeClr val="dk2"/>
              </a:solidFill>
              <a:latin typeface="Delius"/>
              <a:ea typeface="Delius"/>
              <a:cs typeface="Delius"/>
              <a:sym typeface="Deliu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6"/>
          <p:cNvPicPr preferRelativeResize="0"/>
          <p:nvPr/>
        </p:nvPicPr>
        <p:blipFill>
          <a:blip r:embed="rId3">
            <a:alphaModFix/>
          </a:blip>
          <a:stretch>
            <a:fillRect/>
          </a:stretch>
        </p:blipFill>
        <p:spPr>
          <a:xfrm>
            <a:off x="2692500" y="434247"/>
            <a:ext cx="4893752" cy="4893752"/>
          </a:xfrm>
          <a:prstGeom prst="rect">
            <a:avLst/>
          </a:prstGeom>
          <a:noFill/>
          <a:ln>
            <a:noFill/>
          </a:ln>
        </p:spPr>
      </p:pic>
      <p:sp>
        <p:nvSpPr>
          <p:cNvPr id="198" name="Google Shape;198;p36"/>
          <p:cNvSpPr/>
          <p:nvPr/>
        </p:nvSpPr>
        <p:spPr>
          <a:xfrm>
            <a:off x="69075" y="0"/>
            <a:ext cx="5583900" cy="24135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Loulou vient de protéger notre école de casseurs, pensez-vous encore qu’il soit dangereux ??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Il est différent car il vient de la forêt et non du village comme vous mais cela ne l’empêche pas d’être un élève de cette classe !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7"/>
          <p:cNvPicPr preferRelativeResize="0"/>
          <p:nvPr/>
        </p:nvPicPr>
        <p:blipFill rotWithShape="1">
          <a:blip r:embed="rId3">
            <a:alphaModFix/>
          </a:blip>
          <a:srcRect b="7348" l="0" r="0" t="18802"/>
          <a:stretch/>
        </p:blipFill>
        <p:spPr>
          <a:xfrm>
            <a:off x="1124225" y="575500"/>
            <a:ext cx="6435773" cy="4752502"/>
          </a:xfrm>
          <a:prstGeom prst="rect">
            <a:avLst/>
          </a:prstGeom>
          <a:noFill/>
          <a:ln>
            <a:noFill/>
          </a:ln>
        </p:spPr>
      </p:pic>
      <p:sp>
        <p:nvSpPr>
          <p:cNvPr id="204" name="Google Shape;204;p37"/>
          <p:cNvSpPr/>
          <p:nvPr/>
        </p:nvSpPr>
        <p:spPr>
          <a:xfrm>
            <a:off x="0" y="0"/>
            <a:ext cx="2469000" cy="43347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Loulou est très courageux, il a protégé notre école alors que nous ne voulions pas l’autoriser à rentrer dans la classe. Ce n'était pas très gentil de notre part. On veut qu'il soit avec nous en classe maintenant.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8"/>
          <p:cNvPicPr preferRelativeResize="0"/>
          <p:nvPr/>
        </p:nvPicPr>
        <p:blipFill rotWithShape="1">
          <a:blip r:embed="rId3">
            <a:alphaModFix/>
          </a:blip>
          <a:srcRect b="0" l="15908" r="47553" t="54489"/>
          <a:stretch/>
        </p:blipFill>
        <p:spPr>
          <a:xfrm>
            <a:off x="3079488" y="3105250"/>
            <a:ext cx="1401025" cy="2222749"/>
          </a:xfrm>
          <a:prstGeom prst="rect">
            <a:avLst/>
          </a:prstGeom>
          <a:noFill/>
          <a:ln>
            <a:noFill/>
          </a:ln>
        </p:spPr>
      </p:pic>
      <p:sp>
        <p:nvSpPr>
          <p:cNvPr id="210" name="Google Shape;210;p38"/>
          <p:cNvSpPr txBox="1"/>
          <p:nvPr/>
        </p:nvSpPr>
        <p:spPr>
          <a:xfrm>
            <a:off x="749850" y="2131200"/>
            <a:ext cx="61479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fr">
                <a:solidFill>
                  <a:schemeClr val="dk2"/>
                </a:solidFill>
                <a:latin typeface="Delius"/>
                <a:ea typeface="Delius"/>
                <a:cs typeface="Delius"/>
                <a:sym typeface="Delius"/>
              </a:rPr>
              <a:t>C'était une victoire pour Loulou qui ira à l'école dans la classe dès le lendemain, qu'importe les différences.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9"/>
          <p:cNvSpPr txBox="1"/>
          <p:nvPr>
            <p:ph idx="1" type="body"/>
          </p:nvPr>
        </p:nvSpPr>
        <p:spPr>
          <a:xfrm>
            <a:off x="714375" y="617475"/>
            <a:ext cx="3029700" cy="204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Auteurs :</a:t>
            </a:r>
            <a:endParaRPr/>
          </a:p>
          <a:p>
            <a:pPr indent="-317500" lvl="0" marL="457200" rtl="0" algn="l">
              <a:spcBef>
                <a:spcPts val="0"/>
              </a:spcBef>
              <a:spcAft>
                <a:spcPts val="0"/>
              </a:spcAft>
              <a:buSzPts val="1400"/>
              <a:buChar char="●"/>
            </a:pPr>
            <a:r>
              <a:rPr lang="fr"/>
              <a:t>Evelyne CHAUVIN</a:t>
            </a:r>
            <a:endParaRPr/>
          </a:p>
          <a:p>
            <a:pPr indent="-317500" lvl="0" marL="457200" rtl="0" algn="l">
              <a:spcBef>
                <a:spcPts val="0"/>
              </a:spcBef>
              <a:spcAft>
                <a:spcPts val="0"/>
              </a:spcAft>
              <a:buSzPts val="1400"/>
              <a:buChar char="●"/>
            </a:pPr>
            <a:r>
              <a:rPr lang="fr"/>
              <a:t>Caroline SAUNIER</a:t>
            </a:r>
            <a:endParaRPr/>
          </a:p>
          <a:p>
            <a:pPr indent="-317500" lvl="0" marL="457200" rtl="0" algn="l">
              <a:spcBef>
                <a:spcPts val="0"/>
              </a:spcBef>
              <a:spcAft>
                <a:spcPts val="0"/>
              </a:spcAft>
              <a:buSzPts val="1400"/>
              <a:buChar char="●"/>
            </a:pPr>
            <a:r>
              <a:rPr lang="fr"/>
              <a:t>Roselyne CHAUVIN</a:t>
            </a:r>
            <a:endParaRPr/>
          </a:p>
          <a:p>
            <a:pPr indent="-317500" lvl="0" marL="457200" rtl="0" algn="l">
              <a:spcBef>
                <a:spcPts val="0"/>
              </a:spcBef>
              <a:spcAft>
                <a:spcPts val="0"/>
              </a:spcAft>
              <a:buSzPts val="1400"/>
              <a:buChar char="●"/>
            </a:pPr>
            <a:r>
              <a:rPr lang="fr"/>
              <a:t>Isabelle MALET</a:t>
            </a:r>
            <a:endParaRPr/>
          </a:p>
          <a:p>
            <a:pPr indent="0" lvl="0" marL="0" rtl="0" algn="l">
              <a:spcBef>
                <a:spcPts val="1600"/>
              </a:spcBef>
              <a:spcAft>
                <a:spcPts val="0"/>
              </a:spcAft>
              <a:buNone/>
            </a:pPr>
            <a:r>
              <a:rPr lang="fr"/>
              <a:t>Contributeurs :</a:t>
            </a:r>
            <a:endParaRPr/>
          </a:p>
          <a:p>
            <a:pPr indent="-317500" lvl="0" marL="457200" rtl="0" algn="l">
              <a:spcBef>
                <a:spcPts val="0"/>
              </a:spcBef>
              <a:spcAft>
                <a:spcPts val="0"/>
              </a:spcAft>
              <a:buSzPts val="1400"/>
              <a:buChar char="●"/>
            </a:pPr>
            <a:r>
              <a:rPr lang="fr"/>
              <a:t>Amandine BENESSY</a:t>
            </a:r>
            <a:endParaRPr/>
          </a:p>
          <a:p>
            <a:pPr indent="0" lvl="0" marL="0" rtl="0" algn="l">
              <a:spcBef>
                <a:spcPts val="0"/>
              </a:spcBef>
              <a:spcAft>
                <a:spcPts val="0"/>
              </a:spcAft>
              <a:buNone/>
            </a:pPr>
            <a:r>
              <a:t/>
            </a:r>
            <a:endParaRPr/>
          </a:p>
        </p:txBody>
      </p:sp>
      <p:sp>
        <p:nvSpPr>
          <p:cNvPr id="216" name="Google Shape;216;p39"/>
          <p:cNvSpPr txBox="1"/>
          <p:nvPr>
            <p:ph idx="2" type="body"/>
          </p:nvPr>
        </p:nvSpPr>
        <p:spPr>
          <a:xfrm>
            <a:off x="3815900" y="606725"/>
            <a:ext cx="3029700" cy="204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Adaptation : </a:t>
            </a:r>
            <a:endParaRPr/>
          </a:p>
          <a:p>
            <a:pPr indent="-317500" lvl="0" marL="457200" rtl="0" algn="l">
              <a:spcBef>
                <a:spcPts val="0"/>
              </a:spcBef>
              <a:spcAft>
                <a:spcPts val="0"/>
              </a:spcAft>
              <a:buSzPts val="1400"/>
              <a:buChar char="●"/>
            </a:pPr>
            <a:r>
              <a:rPr lang="fr"/>
              <a:t>Roselyne CHAUVIN</a:t>
            </a:r>
            <a:endParaRPr/>
          </a:p>
          <a:p>
            <a:pPr indent="-317500" lvl="0" marL="457200" rtl="0" algn="l">
              <a:spcBef>
                <a:spcPts val="0"/>
              </a:spcBef>
              <a:spcAft>
                <a:spcPts val="0"/>
              </a:spcAft>
              <a:buSzPts val="1400"/>
              <a:buChar char="●"/>
            </a:pPr>
            <a:r>
              <a:rPr lang="fr"/>
              <a:t>Adeline LUCCHESI</a:t>
            </a:r>
            <a:endParaRPr/>
          </a:p>
          <a:p>
            <a:pPr indent="-317500" lvl="0" marL="457200" rtl="0" algn="l">
              <a:spcBef>
                <a:spcPts val="0"/>
              </a:spcBef>
              <a:spcAft>
                <a:spcPts val="0"/>
              </a:spcAft>
              <a:buSzPts val="1400"/>
              <a:buChar char="●"/>
            </a:pPr>
            <a:r>
              <a:rPr lang="fr"/>
              <a:t>Camille ROULLET</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1600"/>
              </a:spcAft>
              <a:buNone/>
            </a:pPr>
            <a:r>
              <a:t/>
            </a:r>
            <a:endParaRPr/>
          </a:p>
        </p:txBody>
      </p:sp>
      <p:sp>
        <p:nvSpPr>
          <p:cNvPr id="217" name="Google Shape;217;p39"/>
          <p:cNvSpPr txBox="1"/>
          <p:nvPr>
            <p:ph idx="1" type="body"/>
          </p:nvPr>
        </p:nvSpPr>
        <p:spPr>
          <a:xfrm>
            <a:off x="714375" y="2664075"/>
            <a:ext cx="6131100" cy="12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fr"/>
              <a:t>Illustratrice : 	Roselyne CHAUVIN et Tania HAYOUN</a:t>
            </a:r>
            <a:endParaRPr/>
          </a:p>
          <a:p>
            <a:pPr indent="0" lvl="0" marL="0" rtl="0" algn="l">
              <a:spcBef>
                <a:spcPts val="0"/>
              </a:spcBef>
              <a:spcAft>
                <a:spcPts val="0"/>
              </a:spcAft>
              <a:buNone/>
            </a:pPr>
            <a:r>
              <a:rPr lang="fr"/>
              <a:t>Mise en page :	Roselyne CHAUVIN et Camille ROULLET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8"/>
          <p:cNvSpPr txBox="1"/>
          <p:nvPr>
            <p:ph idx="1" type="body"/>
          </p:nvPr>
        </p:nvSpPr>
        <p:spPr>
          <a:xfrm>
            <a:off x="956200" y="1578625"/>
            <a:ext cx="5943600" cy="3538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t/>
            </a:r>
            <a:endParaRPr/>
          </a:p>
          <a:p>
            <a:pPr indent="0" lvl="0" marL="0" rtl="0" algn="just">
              <a:spcBef>
                <a:spcPts val="1600"/>
              </a:spcBef>
              <a:spcAft>
                <a:spcPts val="1600"/>
              </a:spcAft>
              <a:buNone/>
            </a:pPr>
            <a:r>
              <a:t/>
            </a:r>
            <a:endParaRPr/>
          </a:p>
        </p:txBody>
      </p:sp>
      <p:sp>
        <p:nvSpPr>
          <p:cNvPr id="76" name="Google Shape;76;p18"/>
          <p:cNvSpPr txBox="1"/>
          <p:nvPr>
            <p:ph type="title"/>
          </p:nvPr>
        </p:nvSpPr>
        <p:spPr>
          <a:xfrm>
            <a:off x="714375" y="263100"/>
            <a:ext cx="5943600" cy="78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LOULOU</a:t>
            </a:r>
            <a:endParaRPr/>
          </a:p>
        </p:txBody>
      </p:sp>
      <p:pic>
        <p:nvPicPr>
          <p:cNvPr id="77" name="Google Shape;77;p18"/>
          <p:cNvPicPr preferRelativeResize="0"/>
          <p:nvPr/>
        </p:nvPicPr>
        <p:blipFill rotWithShape="1">
          <a:blip r:embed="rId3">
            <a:alphaModFix/>
          </a:blip>
          <a:srcRect b="0" l="15908" r="47553" t="54489"/>
          <a:stretch/>
        </p:blipFill>
        <p:spPr>
          <a:xfrm>
            <a:off x="6158975" y="3105250"/>
            <a:ext cx="1401025" cy="2222749"/>
          </a:xfrm>
          <a:prstGeom prst="rect">
            <a:avLst/>
          </a:prstGeom>
          <a:noFill/>
          <a:ln>
            <a:noFill/>
          </a:ln>
        </p:spPr>
      </p:pic>
      <p:sp>
        <p:nvSpPr>
          <p:cNvPr id="78" name="Google Shape;78;p18"/>
          <p:cNvSpPr/>
          <p:nvPr/>
        </p:nvSpPr>
        <p:spPr>
          <a:xfrm>
            <a:off x="908825" y="752050"/>
            <a:ext cx="5250300" cy="38973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1600"/>
              </a:spcAft>
              <a:buClr>
                <a:schemeClr val="dk1"/>
              </a:buClr>
              <a:buSzPts val="1100"/>
              <a:buFont typeface="Arial"/>
              <a:buNone/>
            </a:pPr>
            <a:r>
              <a:rPr lang="fr">
                <a:solidFill>
                  <a:schemeClr val="dk2"/>
                </a:solidFill>
                <a:latin typeface="Delius"/>
                <a:ea typeface="Delius"/>
                <a:cs typeface="Delius"/>
                <a:sym typeface="Delius"/>
              </a:rPr>
              <a:t>“Coucou, moi c’est Loulou, je suis un petit loup qui habite dans la forêt. Je suis curieux de tout et j’adore apprendre de nouvelles choses avec maman, qui me fait l’école à la maison. Mes parents sont des renards, je suis adopté.”</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9"/>
          <p:cNvPicPr preferRelativeResize="0"/>
          <p:nvPr/>
        </p:nvPicPr>
        <p:blipFill>
          <a:blip r:embed="rId3">
            <a:alphaModFix/>
          </a:blip>
          <a:stretch>
            <a:fillRect/>
          </a:stretch>
        </p:blipFill>
        <p:spPr>
          <a:xfrm>
            <a:off x="0" y="736320"/>
            <a:ext cx="7559998" cy="38352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20"/>
          <p:cNvPicPr preferRelativeResize="0"/>
          <p:nvPr/>
        </p:nvPicPr>
        <p:blipFill rotWithShape="1">
          <a:blip r:embed="rId3">
            <a:alphaModFix/>
          </a:blip>
          <a:srcRect b="0" l="15908" r="47553" t="54489"/>
          <a:stretch/>
        </p:blipFill>
        <p:spPr>
          <a:xfrm>
            <a:off x="6158975" y="3105250"/>
            <a:ext cx="1401025" cy="2222749"/>
          </a:xfrm>
          <a:prstGeom prst="rect">
            <a:avLst/>
          </a:prstGeom>
          <a:noFill/>
          <a:ln>
            <a:noFill/>
          </a:ln>
        </p:spPr>
      </p:pic>
      <p:sp>
        <p:nvSpPr>
          <p:cNvPr id="89" name="Google Shape;89;p20"/>
          <p:cNvSpPr/>
          <p:nvPr/>
        </p:nvSpPr>
        <p:spPr>
          <a:xfrm>
            <a:off x="743825" y="515250"/>
            <a:ext cx="5456400" cy="41340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2"/>
                </a:solidFill>
                <a:latin typeface="Delius"/>
                <a:ea typeface="Delius"/>
                <a:cs typeface="Delius"/>
                <a:sym typeface="Delius"/>
              </a:rPr>
              <a:t>Maman vient d’avoir une portée de renardeaux donc mes parents n’ont plus le temps de faire l'école à la maison. Je vais leur demander d’aller à l’école du village.</a:t>
            </a:r>
            <a:endParaRPr>
              <a:solidFill>
                <a:schemeClr val="dk2"/>
              </a:solidFill>
              <a:latin typeface="Delius"/>
              <a:ea typeface="Delius"/>
              <a:cs typeface="Delius"/>
              <a:sym typeface="Delius"/>
            </a:endParaRPr>
          </a:p>
          <a:p>
            <a:pPr indent="0" lvl="0" marL="0" rtl="0" algn="just">
              <a:lnSpc>
                <a:spcPct val="115000"/>
              </a:lnSpc>
              <a:spcBef>
                <a:spcPts val="1600"/>
              </a:spcBef>
              <a:spcAft>
                <a:spcPts val="0"/>
              </a:spcAft>
              <a:buNone/>
            </a:pPr>
            <a:r>
              <a:rPr lang="fr">
                <a:solidFill>
                  <a:schemeClr val="dk2"/>
                </a:solidFill>
                <a:latin typeface="Delius"/>
                <a:ea typeface="Delius"/>
                <a:cs typeface="Delius"/>
                <a:sym typeface="Delius"/>
              </a:rPr>
              <a:t>“Maman, papa, est-ce que je peux aller étudier à l'école du village ? S'il vous plaît ! J'en ai très envie !"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rPr lang="fr">
                <a:solidFill>
                  <a:schemeClr val="dk2"/>
                </a:solidFill>
                <a:latin typeface="Delius"/>
                <a:ea typeface="Delius"/>
                <a:cs typeface="Delius"/>
                <a:sym typeface="Delius"/>
              </a:rPr>
              <a:t>Maman et Papa acceptent et font les démarches au village pour m'inscrire à l'école.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1"/>
          <p:cNvSpPr txBox="1"/>
          <p:nvPr>
            <p:ph idx="1" type="body"/>
          </p:nvPr>
        </p:nvSpPr>
        <p:spPr>
          <a:xfrm>
            <a:off x="714375" y="372750"/>
            <a:ext cx="5943600" cy="2660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t/>
            </a:r>
            <a:endParaRPr/>
          </a:p>
        </p:txBody>
      </p:sp>
      <p:pic>
        <p:nvPicPr>
          <p:cNvPr id="95" name="Google Shape;95;p21"/>
          <p:cNvPicPr preferRelativeResize="0"/>
          <p:nvPr/>
        </p:nvPicPr>
        <p:blipFill>
          <a:blip r:embed="rId3">
            <a:alphaModFix/>
          </a:blip>
          <a:stretch>
            <a:fillRect/>
          </a:stretch>
        </p:blipFill>
        <p:spPr>
          <a:xfrm>
            <a:off x="304800" y="4"/>
            <a:ext cx="7012699" cy="528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2"/>
          <p:cNvPicPr preferRelativeResize="0"/>
          <p:nvPr/>
        </p:nvPicPr>
        <p:blipFill rotWithShape="1">
          <a:blip r:embed="rId3">
            <a:alphaModFix/>
          </a:blip>
          <a:srcRect b="71237" l="83933" r="0" t="0"/>
          <a:stretch/>
        </p:blipFill>
        <p:spPr>
          <a:xfrm>
            <a:off x="3544450" y="3809375"/>
            <a:ext cx="1609299" cy="1518625"/>
          </a:xfrm>
          <a:prstGeom prst="rect">
            <a:avLst/>
          </a:prstGeom>
          <a:noFill/>
          <a:ln>
            <a:noFill/>
          </a:ln>
        </p:spPr>
      </p:pic>
      <p:pic>
        <p:nvPicPr>
          <p:cNvPr id="101" name="Google Shape;101;p22"/>
          <p:cNvPicPr preferRelativeResize="0"/>
          <p:nvPr/>
        </p:nvPicPr>
        <p:blipFill rotWithShape="1">
          <a:blip r:embed="rId4">
            <a:alphaModFix/>
          </a:blip>
          <a:srcRect b="0" l="15908" r="47553" t="54489"/>
          <a:stretch/>
        </p:blipFill>
        <p:spPr>
          <a:xfrm>
            <a:off x="6158975" y="3105250"/>
            <a:ext cx="1401025" cy="2222749"/>
          </a:xfrm>
          <a:prstGeom prst="rect">
            <a:avLst/>
          </a:prstGeom>
          <a:noFill/>
          <a:ln>
            <a:noFill/>
          </a:ln>
        </p:spPr>
      </p:pic>
      <p:sp>
        <p:nvSpPr>
          <p:cNvPr id="102" name="Google Shape;102;p22"/>
          <p:cNvSpPr/>
          <p:nvPr/>
        </p:nvSpPr>
        <p:spPr>
          <a:xfrm>
            <a:off x="593100" y="-66875"/>
            <a:ext cx="6482376" cy="3275748"/>
          </a:xfrm>
          <a:prstGeom prst="cloud">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rPr lang="fr">
                <a:solidFill>
                  <a:schemeClr val="dk2"/>
                </a:solidFill>
                <a:latin typeface="Delius"/>
                <a:ea typeface="Delius"/>
                <a:cs typeface="Delius"/>
                <a:sym typeface="Delius"/>
              </a:rPr>
              <a:t>“</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Clr>
                <a:schemeClr val="dk1"/>
              </a:buClr>
              <a:buSzPts val="1100"/>
              <a:buFont typeface="Arial"/>
              <a:buNone/>
            </a:pPr>
            <a:r>
              <a:rPr lang="fr">
                <a:solidFill>
                  <a:schemeClr val="dk2"/>
                </a:solidFill>
                <a:latin typeface="Delius"/>
                <a:ea typeface="Delius"/>
                <a:cs typeface="Delius"/>
                <a:sym typeface="Delius"/>
              </a:rPr>
              <a:t>C’est le jour de la rentrée scolaire au village et je suis prêt !” se dit Loulou, en marchant vers l’école. “J’ai un cahier, un crayon et mon repas du midi dans mon sac à dos. Rien ne me fait peur, même pas les ombres de la forêt, qui ressemblent a des ninjas cachés derrière les lampadaires ! Rien ne peut m'empêcher d'arriver à l'école.”</a:t>
            </a:r>
            <a:endParaRPr>
              <a:solidFill>
                <a:schemeClr val="dk2"/>
              </a:solidFill>
              <a:latin typeface="Delius"/>
              <a:ea typeface="Delius"/>
              <a:cs typeface="Delius"/>
              <a:sym typeface="Delius"/>
            </a:endParaRPr>
          </a:p>
          <a:p>
            <a:pPr indent="0" lvl="0" marL="0" rtl="0" algn="ctr">
              <a:spcBef>
                <a:spcPts val="1600"/>
              </a:spcBef>
              <a:spcAft>
                <a:spcPts val="0"/>
              </a:spcAft>
              <a:buNone/>
            </a:pPr>
            <a:r>
              <a:t/>
            </a:r>
            <a:endParaRPr/>
          </a:p>
        </p:txBody>
      </p:sp>
      <p:sp>
        <p:nvSpPr>
          <p:cNvPr id="103" name="Google Shape;103;p22"/>
          <p:cNvSpPr/>
          <p:nvPr/>
        </p:nvSpPr>
        <p:spPr>
          <a:xfrm>
            <a:off x="80050" y="2981925"/>
            <a:ext cx="3464400" cy="17859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Clr>
                <a:schemeClr val="dk1"/>
              </a:buClr>
              <a:buSzPts val="1100"/>
              <a:buFont typeface="Arial"/>
              <a:buNone/>
            </a:pPr>
            <a:r>
              <a:rPr lang="fr">
                <a:solidFill>
                  <a:schemeClr val="dk1"/>
                </a:solidFill>
                <a:latin typeface="Delius"/>
                <a:ea typeface="Delius"/>
                <a:cs typeface="Delius"/>
                <a:sym typeface="Delius"/>
              </a:rPr>
              <a:t>Une réelle épreuve l'attendait pourtant à l'école: </a:t>
            </a:r>
            <a:r>
              <a:rPr b="1" lang="fr">
                <a:solidFill>
                  <a:schemeClr val="dk1"/>
                </a:solidFill>
                <a:latin typeface="Delius"/>
                <a:ea typeface="Delius"/>
                <a:cs typeface="Delius"/>
                <a:sym typeface="Delius"/>
              </a:rPr>
              <a:t>la différence</a:t>
            </a:r>
            <a:r>
              <a:rPr lang="fr">
                <a:solidFill>
                  <a:schemeClr val="dk1"/>
                </a:solidFill>
                <a:latin typeface="Delius"/>
                <a:ea typeface="Delius"/>
                <a:cs typeface="Delius"/>
                <a:sym typeface="Delius"/>
              </a:rPr>
              <a:t>.</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
        <p:nvSpPr>
          <p:cNvPr id="104" name="Google Shape;104;p22"/>
          <p:cNvSpPr/>
          <p:nvPr/>
        </p:nvSpPr>
        <p:spPr>
          <a:xfrm>
            <a:off x="6246700" y="2508325"/>
            <a:ext cx="226800" cy="20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22"/>
          <p:cNvSpPr/>
          <p:nvPr/>
        </p:nvSpPr>
        <p:spPr>
          <a:xfrm>
            <a:off x="6626050" y="2715625"/>
            <a:ext cx="226800" cy="207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3"/>
          <p:cNvPicPr preferRelativeResize="0"/>
          <p:nvPr/>
        </p:nvPicPr>
        <p:blipFill rotWithShape="1">
          <a:blip r:embed="rId3">
            <a:alphaModFix/>
          </a:blip>
          <a:srcRect b="71237" l="83933" r="0" t="0"/>
          <a:stretch/>
        </p:blipFill>
        <p:spPr>
          <a:xfrm>
            <a:off x="5950700" y="3809375"/>
            <a:ext cx="1609299" cy="1518625"/>
          </a:xfrm>
          <a:prstGeom prst="rect">
            <a:avLst/>
          </a:prstGeom>
          <a:noFill/>
          <a:ln>
            <a:noFill/>
          </a:ln>
        </p:spPr>
      </p:pic>
      <p:sp>
        <p:nvSpPr>
          <p:cNvPr id="111" name="Google Shape;111;p23"/>
          <p:cNvSpPr/>
          <p:nvPr/>
        </p:nvSpPr>
        <p:spPr>
          <a:xfrm>
            <a:off x="237800" y="1225650"/>
            <a:ext cx="5712900" cy="31968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50000"/>
              </a:lnSpc>
              <a:spcBef>
                <a:spcPts val="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t/>
            </a:r>
            <a:endParaRPr>
              <a:solidFill>
                <a:schemeClr val="dk2"/>
              </a:solidFill>
              <a:latin typeface="Delius"/>
              <a:ea typeface="Delius"/>
              <a:cs typeface="Delius"/>
              <a:sym typeface="Delius"/>
            </a:endParaRPr>
          </a:p>
          <a:p>
            <a:pPr indent="0" lvl="0" marL="0" rtl="0" algn="just">
              <a:lnSpc>
                <a:spcPct val="150000"/>
              </a:lnSpc>
              <a:spcBef>
                <a:spcPts val="1600"/>
              </a:spcBef>
              <a:spcAft>
                <a:spcPts val="0"/>
              </a:spcAft>
              <a:buNone/>
            </a:pPr>
            <a:r>
              <a:rPr lang="fr">
                <a:solidFill>
                  <a:schemeClr val="dk2"/>
                </a:solidFill>
                <a:latin typeface="Delius"/>
                <a:ea typeface="Delius"/>
                <a:cs typeface="Delius"/>
                <a:sym typeface="Delius"/>
              </a:rPr>
              <a:t>Loulou arrivait devant la salle de la classe, celle de Mme Merlette.  Alors que tous les élèves commençaient à se ranger par deux, un chiot  se rapprocha de lui : </a:t>
            </a:r>
            <a:endParaRPr>
              <a:solidFill>
                <a:schemeClr val="dk2"/>
              </a:solidFill>
              <a:latin typeface="Delius"/>
              <a:ea typeface="Delius"/>
              <a:cs typeface="Delius"/>
              <a:sym typeface="Delius"/>
            </a:endParaRPr>
          </a:p>
          <a:p>
            <a:pPr indent="0" lvl="0" marL="0" rtl="0" algn="just">
              <a:lnSpc>
                <a:spcPct val="115000"/>
              </a:lnSpc>
              <a:spcBef>
                <a:spcPts val="1600"/>
              </a:spcBef>
              <a:spcAft>
                <a:spcPts val="1600"/>
              </a:spcAft>
              <a:buNone/>
            </a:pPr>
            <a:r>
              <a:t/>
            </a:r>
            <a:endParaRPr>
              <a:solidFill>
                <a:schemeClr val="dk2"/>
              </a:solidFill>
              <a:latin typeface="Delius"/>
              <a:ea typeface="Delius"/>
              <a:cs typeface="Delius"/>
              <a:sym typeface="Deliu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4"/>
          <p:cNvSpPr txBox="1"/>
          <p:nvPr>
            <p:ph idx="1" type="body"/>
          </p:nvPr>
        </p:nvSpPr>
        <p:spPr>
          <a:xfrm>
            <a:off x="714375" y="372750"/>
            <a:ext cx="5943600" cy="2660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t/>
            </a:r>
            <a:endParaRPr/>
          </a:p>
        </p:txBody>
      </p:sp>
      <p:pic>
        <p:nvPicPr>
          <p:cNvPr id="117" name="Google Shape;117;p24"/>
          <p:cNvPicPr preferRelativeResize="0"/>
          <p:nvPr/>
        </p:nvPicPr>
        <p:blipFill>
          <a:blip r:embed="rId3">
            <a:alphaModFix/>
          </a:blip>
          <a:stretch>
            <a:fillRect/>
          </a:stretch>
        </p:blipFill>
        <p:spPr>
          <a:xfrm>
            <a:off x="587612" y="104700"/>
            <a:ext cx="6197126" cy="51185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 École Inclusiv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