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e0d12323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e0d12323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7e0b9f02b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7e0b9f02b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7e0b9f02b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7e0b9f02b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7e0b9f02b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7e0b9f02b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e0b9f02b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e0b9f02b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e10a1128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7e10a1128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e0b9f02b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e0b9f02b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394600" y="1757550"/>
            <a:ext cx="43548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400">
                <a:solidFill>
                  <a:schemeClr val="dk1"/>
                </a:solidFill>
              </a:rPr>
              <a:t>Robi à la ferme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2155500" y="2348550"/>
            <a:ext cx="483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Vous souvenez-vous de notre ami Robi …?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0" y="1746750"/>
            <a:ext cx="26766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Aujourd’hui Robi part rendre visite aux animaux de la ferme proche de chez lui ! </a:t>
            </a:r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050" y="0"/>
            <a:ext cx="64309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57150" y="543000"/>
            <a:ext cx="2714700" cy="4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Il profite de sa visite pour aider le fermier en donnant à manger aux animaux. 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700">
                <a:solidFill>
                  <a:schemeClr val="dk1"/>
                </a:solidFill>
              </a:rPr>
              <a:t>Il passe devant un gros tas de foin, se disant qu’il y en a assez pour tout le monde, il en donne aux poules, au cheval, aux chèvres et au chien. Puis il part discuter avec le fermier.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050" y="0"/>
            <a:ext cx="64309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0" y="843900"/>
            <a:ext cx="2728800" cy="3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Quelques heures plus tard, il revient voir les animaux et s’aperçoit que seul le cheval a mangé le foin, les poules ont installé leur nid et ont pondu à l’intérieur, tout comme les chèvres et le chien qu’il retrouve allongés dedans ! Tous font la grimace car ils ont faim !!</a:t>
            </a:r>
            <a:endParaRPr/>
          </a:p>
        </p:txBody>
      </p:sp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800" y="0"/>
            <a:ext cx="64309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0" y="1445850"/>
            <a:ext cx="2728800" cy="19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Il va alors voir le fermier et se rend compte de son erreur : il n’a pas changé de nourriture entre chaque animal ! Aucun ne mange la même chose !</a:t>
            </a:r>
            <a:r>
              <a:rPr lang="fr" sz="1100">
                <a:solidFill>
                  <a:srgbClr val="9900FF"/>
                </a:solidFill>
              </a:rPr>
              <a:t> </a:t>
            </a:r>
            <a:endParaRPr/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3050" y="0"/>
            <a:ext cx="64309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/>
        </p:nvSpPr>
        <p:spPr>
          <a:xfrm>
            <a:off x="0" y="1626975"/>
            <a:ext cx="2728800" cy="19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Aidé cette fois par le fermier, il s'empresse de rectifier cela en donnant du grain aux poules, de l’herbe aux chèvres et un bel os pour le chien.</a:t>
            </a:r>
            <a:r>
              <a:rPr lang="fr" sz="1100">
                <a:solidFill>
                  <a:srgbClr val="9900FF"/>
                </a:solidFill>
              </a:rPr>
              <a:t> </a:t>
            </a:r>
            <a:endParaRPr/>
          </a:p>
        </p:txBody>
      </p:sp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763" y="61350"/>
            <a:ext cx="6354227" cy="508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/>
        </p:nvSpPr>
        <p:spPr>
          <a:xfrm>
            <a:off x="2905200" y="318300"/>
            <a:ext cx="3333600" cy="4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Par l’association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Co-auteurs : 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Angélique Deluy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Amandine Delcroix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Isabelle Malet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Camille Roullet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Illustrations : 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Roselyne Chauvin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Ce(tte) œuvre est mise à disposition selon les termes de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Licence Creative Commons Attribution - Pas d’Utilisation Commerciale - Partage dans les Mêmes Conditions 4.0 International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6511" y="677557"/>
            <a:ext cx="37109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3269" y="3919324"/>
            <a:ext cx="1117460" cy="39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