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e0d1232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e0d1232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e0b9f02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e0b9f02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e0b9f02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e0b9f02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e0b9f02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e0b9f02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e0b9f02b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e0b9f02b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10a1128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e10a1128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e0b9f02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e0b9f02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4600" y="1757550"/>
            <a:ext cx="43548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chemeClr val="dk1"/>
                </a:solidFill>
              </a:rPr>
              <a:t>Robi cueille des fleurs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55500" y="2348550"/>
            <a:ext cx="483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Vous souvenez-vous de notre ami Robi 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1445850"/>
            <a:ext cx="26766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Aujourd’hui, Robi va chez ses grand-parents, pour leur faire plaisir, il décide d’aller leur cueillir un bouquet de fleurs dans le champ d’en face.</a:t>
            </a: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0" y="1144950"/>
            <a:ext cx="27147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La couleur préférée de son grand-père est le rouge et celle de sa grand-mère est le jaune, il décide donc de ne ramasser que des fleurs rouges et des fleurs jaunes.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0" y="1295400"/>
            <a:ext cx="272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 se met au travail mais avec toutes ces belles fleurs autour de lui, il se perd très vite dans les couleurs et commence à ramasser des fleurs blanches, oranges et roses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0" y="1295400"/>
            <a:ext cx="272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En rentrant chez lui, il est tout triste car le bouquet ne ressemble pas à celui qu(il s’était imaginé… Alors il décide de trier les fleurs une à un pour ne garder que les jaunes et rouges.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57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0" y="1897200"/>
            <a:ext cx="27288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Après un long moment.. C’est bon ! Il a réussi ! Ce que Papy et Mamie vont être contents !!!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800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2905200" y="318300"/>
            <a:ext cx="3333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Par l’association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Co-auteurs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Angélique Deluy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Amandine Delcroix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Isabelle Malet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Camille Roullet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Illustrations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Roselyne Chauvin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Ce(tte) œuvre est mise à disposition selon les termes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Licence Creative Commons Attribution - Pas d’Utilisation Commerciale - Partage dans les Mêmes Conditions 4.0 International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6511" y="677557"/>
            <a:ext cx="3710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3269" y="3919324"/>
            <a:ext cx="1117460" cy="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