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a76908a7b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a76908a7b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a76908a7b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a76908a7b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a76908a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a76908a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a76908a7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a76908a7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a76908a7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a76908a7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a76908a7b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a76908a7b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a76908a7b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a76908a7b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a76908a7b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a76908a7b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a76908a7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a76908a7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a76908a7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a76908a7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a76908a7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a76908a7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8a76908a7b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8a76908a7b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a76908a7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a76908a7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a76908a7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a76908a7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a76908a7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a76908a7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a76908a7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a76908a7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a76908a7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a76908a7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a76908a7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a76908a7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a76908a7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a76908a7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a76908a7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a76908a7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a76908a7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a76908a7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a76908a7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8a76908a7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8a76908a7b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8a76908a7b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a76908a7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8a76908a7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a76908a7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8a76908a7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a76908a7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8a76908a7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a76908a7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8a76908a7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a76908a7b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a76908a7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a76908a7b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8a76908a7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a76908a7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8a76908a7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a76908a7b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a76908a7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a76908a7b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a76908a7b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a76908a7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8a76908a7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a76908a7b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a76908a7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a76908a7b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a76908a7b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a76908a7b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a76908a7b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1216" l="0" r="1390" t="0"/>
          <a:stretch/>
        </p:blipFill>
        <p:spPr>
          <a:xfrm>
            <a:off x="2467725" y="0"/>
            <a:ext cx="42085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425" y="0"/>
            <a:ext cx="527913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286" y="419112"/>
            <a:ext cx="6029425" cy="43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308" y="0"/>
            <a:ext cx="40333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235" y="0"/>
            <a:ext cx="54075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650" y="0"/>
            <a:ext cx="58344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698" y="0"/>
            <a:ext cx="50266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488" y="-41612"/>
            <a:ext cx="3961025" cy="52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988" y="0"/>
            <a:ext cx="52580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/>
          </a:blip>
          <a:srcRect b="0" l="43091" r="0" t="0"/>
          <a:stretch/>
        </p:blipFill>
        <p:spPr>
          <a:xfrm>
            <a:off x="2228705" y="0"/>
            <a:ext cx="4686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204" y="0"/>
            <a:ext cx="66935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9880" l="1439" r="-1440" t="-1363"/>
          <a:stretch/>
        </p:blipFill>
        <p:spPr>
          <a:xfrm>
            <a:off x="1919438" y="0"/>
            <a:ext cx="53051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29431" r="12824" t="0"/>
          <a:stretch/>
        </p:blipFill>
        <p:spPr>
          <a:xfrm>
            <a:off x="2342612" y="0"/>
            <a:ext cx="445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450" y="0"/>
            <a:ext cx="46911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650" y="0"/>
            <a:ext cx="51127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763" y="-38100"/>
            <a:ext cx="3800475" cy="52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075" y="0"/>
            <a:ext cx="474784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813" y="0"/>
            <a:ext cx="53643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300" y="0"/>
            <a:ext cx="66014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654" y="0"/>
            <a:ext cx="67206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450" y="0"/>
            <a:ext cx="46911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205" y="0"/>
            <a:ext cx="52055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25373" l="0" r="0" t="0"/>
          <a:stretch/>
        </p:blipFill>
        <p:spPr>
          <a:xfrm>
            <a:off x="2263163" y="0"/>
            <a:ext cx="46176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662" y="0"/>
            <a:ext cx="3448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825" y="0"/>
            <a:ext cx="46723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025" y="0"/>
            <a:ext cx="61699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25" y="0"/>
            <a:ext cx="86733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13" y="0"/>
            <a:ext cx="77603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075" y="268837"/>
            <a:ext cx="7201849" cy="46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171" y="0"/>
            <a:ext cx="41536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113" y="0"/>
            <a:ext cx="41937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11606" t="0"/>
          <a:stretch/>
        </p:blipFill>
        <p:spPr>
          <a:xfrm>
            <a:off x="2443649" y="0"/>
            <a:ext cx="4256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025" y="0"/>
            <a:ext cx="47099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3744" l="0" r="0" t="0"/>
          <a:stretch/>
        </p:blipFill>
        <p:spPr>
          <a:xfrm>
            <a:off x="2457450" y="0"/>
            <a:ext cx="4229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325" y="0"/>
            <a:ext cx="50113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814" y="0"/>
            <a:ext cx="66303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