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e0d12323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7e0d12323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e0b9f02b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e0b9f02b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e0b9f02b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e0b9f02b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e0b9f02b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e0b9f02b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e0b9f02b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e0b9f02b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e10a1128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e10a1128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e0b9f02b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e0b9f02b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94600" y="1757550"/>
            <a:ext cx="43548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chemeClr val="dk1"/>
                </a:solidFill>
              </a:rPr>
              <a:t>Le doudou de </a:t>
            </a:r>
            <a:r>
              <a:rPr b="1" lang="fr" sz="3400">
                <a:solidFill>
                  <a:schemeClr val="dk1"/>
                </a:solidFill>
              </a:rPr>
              <a:t>Robi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155500" y="2348550"/>
            <a:ext cx="4833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Vous souvenez-vous de notre ami Robi …?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0" y="1295400"/>
            <a:ext cx="2676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Aujourd’hui Robi est triste, il a perdu son doudou. Il a beau le chercher partout, dans le salon, le jardin, dans sa chambre … il n’est nulle part.</a:t>
            </a:r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125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0" y="1334550"/>
            <a:ext cx="2714700" cy="24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Mais, que voit Robi dans le coin de la chambre ? Son doudou dans la gueule du chien !!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solidFill>
                  <a:schemeClr val="dk1"/>
                </a:solidFill>
              </a:rPr>
              <a:t>Robi a alors très peur, et si doudou se faisait manger ? A-t-il mal ???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700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0" y="1596300"/>
            <a:ext cx="27288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Heureusement, le chien lâche vite le doudou en voyant Robi et Robi se précipite ! Mais il est surpris de trouver le doudou abimé.</a:t>
            </a:r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125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0" y="1445850"/>
            <a:ext cx="27288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Maintenant Robi est en colère ! Il a récupéré son doudou avec le bras déchiré ! Qu’est-ce qui lui a pris au chien avec ses grandes dents de jouer avec doudou ?!</a:t>
            </a:r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125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0" y="994500"/>
            <a:ext cx="27288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C’était sans compter sur maman la sauveuse, qui, en deux coups de machine à coudre, a recousu le bras et  réparé doudou. Robi est content. Il repart joyeusement dans sa chambre pour inventer de nouvelles aventures avec son doudou !</a:t>
            </a: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125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2905200" y="318300"/>
            <a:ext cx="33336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Par l’association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Co-auteurs 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Angélique Deluy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Amandine Delcroix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Isabelle Malet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Camille Roullet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Illustrations 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Roselyne Chauvin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Ce(tte) œuvre est mise à disposition selon les termes 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Licence Creative Commons Attribution - Pas d’Utilisation Commerciale - Partage dans les Mêmes Conditions 4.0 International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6511" y="677557"/>
            <a:ext cx="371099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3269" y="3919324"/>
            <a:ext cx="1117460" cy="39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