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49a05079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49a05079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49a05079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49a05079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2045678" y="201541"/>
            <a:ext cx="5052649" cy="474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1913" y="152400"/>
            <a:ext cx="518017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3337125" y="242500"/>
            <a:ext cx="3162900" cy="2778600"/>
          </a:xfrm>
          <a:prstGeom prst="ellipse">
            <a:avLst/>
          </a:prstGeom>
          <a:solidFill>
            <a:srgbClr val="E0E3E3"/>
          </a:solidFill>
          <a:ln cap="flat" cmpd="sng" w="9525">
            <a:solidFill>
              <a:srgbClr val="E0E3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4572000" y="769000"/>
            <a:ext cx="1931100" cy="2597100"/>
          </a:xfrm>
          <a:prstGeom prst="ellipse">
            <a:avLst/>
          </a:prstGeom>
          <a:solidFill>
            <a:srgbClr val="E0E3E3"/>
          </a:solidFill>
          <a:ln cap="flat" cmpd="sng" w="9525">
            <a:solidFill>
              <a:srgbClr val="E0E3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2893450" y="242500"/>
            <a:ext cx="2664600" cy="2220900"/>
          </a:xfrm>
          <a:prstGeom prst="ellipse">
            <a:avLst/>
          </a:prstGeom>
          <a:solidFill>
            <a:srgbClr val="E0E3E3"/>
          </a:solidFill>
          <a:ln cap="flat" cmpd="sng" w="9525">
            <a:solidFill>
              <a:srgbClr val="E0E3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4183175" y="675125"/>
            <a:ext cx="980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9600">
                <a:solidFill>
                  <a:schemeClr val="dk2"/>
                </a:solidFill>
              </a:rPr>
              <a:t>?</a:t>
            </a:r>
            <a:endParaRPr b="1" sz="9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1913" y="152400"/>
            <a:ext cx="518017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