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7e0b9f02b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7e0b9f02b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903a9aba2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903a9aba2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7e0b9f02b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7e0b9f02b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903a9aba2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903a9aba2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e0b9f02b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e0b9f02b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reativecommons.org/licenses/by-nc-sa/4.0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394600" y="1757550"/>
            <a:ext cx="4354800" cy="10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400">
                <a:solidFill>
                  <a:schemeClr val="dk1"/>
                </a:solidFill>
              </a:rPr>
              <a:t>Robi le robot</a:t>
            </a:r>
            <a:r>
              <a:rPr b="1" lang="fr" sz="3400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191550" y="1295400"/>
            <a:ext cx="24852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>
                <a:solidFill>
                  <a:schemeClr val="dk1"/>
                </a:solidFill>
              </a:rPr>
              <a:t>Robi est un petit robot né dans le pays des robots. Il est fait d’acier et fonctionne grâce à une mécanique très précise. </a:t>
            </a: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6757" y="94850"/>
            <a:ext cx="643094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0" y="1804725"/>
            <a:ext cx="31815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>
                <a:solidFill>
                  <a:schemeClr val="dk1"/>
                </a:solidFill>
              </a:rPr>
              <a:t>Un jour, il a rencontré un humain, il s’est rendu compte qu’eux n’avaient pas de mécanique précise, mais un cerveau.</a:t>
            </a:r>
            <a:endParaRPr sz="1700">
              <a:solidFill>
                <a:schemeClr val="dk1"/>
              </a:solidFill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56255" l="6304" r="49110" t="0"/>
          <a:stretch/>
        </p:blipFill>
        <p:spPr>
          <a:xfrm>
            <a:off x="3181350" y="0"/>
            <a:ext cx="59626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0" y="1897200"/>
            <a:ext cx="35016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>
                <a:solidFill>
                  <a:schemeClr val="dk1"/>
                </a:solidFill>
              </a:rPr>
              <a:t>Depuis ce jour, il est très curieux de découvrir comment leur cerveau fonctionne pour leur permettre d’apprendre.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0" l="0" r="12265" t="0"/>
          <a:stretch/>
        </p:blipFill>
        <p:spPr>
          <a:xfrm>
            <a:off x="3501525" y="0"/>
            <a:ext cx="56424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456600" y="2348550"/>
            <a:ext cx="8230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Alors, êtes-vous prêts à apprendre avec Robi ??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2905200" y="318300"/>
            <a:ext cx="33336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Par l’association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Co-auteurs : 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Angélique Deluy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Amandine Delcroix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Isabelle Malet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Camille Roullet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Illustrations : 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1"/>
                </a:solidFill>
              </a:rPr>
              <a:t>Roselyne Chauvin</a:t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Ce(tte) œuvre est mise à disposition selon les termes de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9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 Licence Creative Commons Attribution - Pas d’Utilisation Commerciale - Partage dans les Mêmes Conditions 4.0 International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6511" y="677557"/>
            <a:ext cx="3710999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13269" y="3919324"/>
            <a:ext cx="1117460" cy="39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