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e0b9f07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7e0b9f07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e0b9f02b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e0b9f02b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e0b9f02b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e0b9f02b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94600" y="1757550"/>
            <a:ext cx="43548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chemeClr val="dk1"/>
                </a:solidFill>
              </a:rPr>
              <a:t>Robi le funambule</a:t>
            </a:r>
            <a:endParaRPr b="1"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155500" y="2348550"/>
            <a:ext cx="4833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Vous souvenez-vous de notre ami Robi …?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600" y="0"/>
            <a:ext cx="644739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0" y="1066350"/>
            <a:ext cx="26967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Une autre passion de Robi est de s'entraîner à marcher en équilibre sur un fil tendu entre deux arbres.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Pour ne pas tomber il doit faire très attention et rester concentré. 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2905200" y="318300"/>
            <a:ext cx="3333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Par l’association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Co-auteurs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Angélique Deluy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Amandine Delcroix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Isabelle Malet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Camille Roullet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Illustrations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Roselyne Chauvin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Ce(tte) œuvre est mise à disposition selon les termes 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Licence Creative Commons Attribution - Pas d’Utilisation Commerciale - Partage dans les Mêmes Conditions 4.0 International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6511" y="677557"/>
            <a:ext cx="371099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3269" y="3919324"/>
            <a:ext cx="1117460" cy="39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