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2" Type="http://schemas.openxmlformats.org/officeDocument/2006/relationships/slide" Target="slides/slide7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7e0d12323e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27e0d12323e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27e0b9f02b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27e0b9f02b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27e0b9f02b8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27e0b9f02b8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7e0b9f02b8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7e0b9f02b8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7e0b9f02b8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7e0b9f02b8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7e0b9f02b8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7e0b9f02b8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creativecommons.org/licenses/by-nc-sa/4.0/" TargetMode="External"/><Relationship Id="rId4" Type="http://schemas.openxmlformats.org/officeDocument/2006/relationships/image" Target="../media/image2.png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2394600" y="1757550"/>
            <a:ext cx="4354800" cy="16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400">
                <a:solidFill>
                  <a:schemeClr val="dk1"/>
                </a:solidFill>
              </a:rPr>
              <a:t>Robi et le chemin de cailloux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2155500" y="2348550"/>
            <a:ext cx="4833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Vous souvenez-vous de notre ami Robi …?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/>
        </p:nvSpPr>
        <p:spPr>
          <a:xfrm>
            <a:off x="0" y="1144950"/>
            <a:ext cx="2676600" cy="285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Robi marche sur un chemin, il y a beaucoup de cailloux sur le chemin.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Pour ne pas tomber, il doit faire attention et bien regarder où il pose les pieds.</a:t>
            </a:r>
            <a:endParaRPr/>
          </a:p>
        </p:txBody>
      </p:sp>
      <p:pic>
        <p:nvPicPr>
          <p:cNvPr descr="Robi marche sur un chemin, &#10;il y a beaucoup de cailloux sur &#10;le chemin.&#10; &#10;Pour ne pas tomber, il doit &#10;faire attention où il marche. &#10;&#10;"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638" y="0"/>
            <a:ext cx="642937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/>
        </p:nvSpPr>
        <p:spPr>
          <a:xfrm>
            <a:off x="0" y="1445850"/>
            <a:ext cx="2714700" cy="225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Un oiseau passe au-dessus de Robi. 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Robi l’observe voler mais ne regarde plus le chemin pour voir où il marche.</a:t>
            </a:r>
            <a:endParaRPr/>
          </a:p>
        </p:txBody>
      </p:sp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4638" y="0"/>
            <a:ext cx="642937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7"/>
          <p:cNvSpPr txBox="1"/>
          <p:nvPr/>
        </p:nvSpPr>
        <p:spPr>
          <a:xfrm>
            <a:off x="0" y="2047650"/>
            <a:ext cx="2728800" cy="10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Puisqu’il ne regarde plus ses pieds, Robi trébuche sur un gros caillou…</a:t>
            </a:r>
            <a:endParaRPr/>
          </a:p>
        </p:txBody>
      </p:sp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913" y="0"/>
            <a:ext cx="642937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/>
        </p:nvSpPr>
        <p:spPr>
          <a:xfrm>
            <a:off x="0" y="2198100"/>
            <a:ext cx="27288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Et tombe … PATATRA sur le chemin…</a:t>
            </a:r>
            <a:endParaRPr/>
          </a:p>
        </p:txBody>
      </p:sp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913" y="0"/>
            <a:ext cx="6429374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/>
          <p:nvPr/>
        </p:nvSpPr>
        <p:spPr>
          <a:xfrm>
            <a:off x="2905200" y="318300"/>
            <a:ext cx="3333600" cy="47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Par l’association</a:t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Co-auteurs : </a:t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Angélique Deluy</a:t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Amandine Delcroix</a:t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Isabelle Malet</a:t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Camille Roullet</a:t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Illustrations : </a:t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solidFill>
                  <a:schemeClr val="dk1"/>
                </a:solidFill>
              </a:rPr>
              <a:t>Roselyne Chauvin</a:t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9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Ce(tte) œuvre est mise à disposition selon les termes de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" sz="900" u="sng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la Licence Creative Commons Attribution - Pas d’Utilisation Commerciale - Partage dans les Mêmes Conditions 4.0 International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" name="Google Shape;89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16511" y="677557"/>
            <a:ext cx="3710999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13269" y="3919324"/>
            <a:ext cx="1117460" cy="393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