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jSx9SHWP4olzM3dMVdL+tMWFbK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5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Pour chaque image, note si tu l’as vu dans les images présentées au début de la séance ou non.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3038015" y="902295"/>
            <a:ext cx="6115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Experience de mémoire</a:t>
            </a:r>
            <a:endParaRPr b="1" i="0" sz="54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3101" y="800470"/>
            <a:ext cx="6724323" cy="525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528" y="1229360"/>
            <a:ext cx="6815328" cy="454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880" y="740664"/>
            <a:ext cx="8065008" cy="53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4433" y="782126"/>
            <a:ext cx="8245951" cy="5627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496" y="720099"/>
            <a:ext cx="7501128" cy="5602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6255" y="722376"/>
            <a:ext cx="9477247" cy="533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4624" y="661416"/>
            <a:ext cx="8197596" cy="5465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110" y="969264"/>
            <a:ext cx="7685817" cy="512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663" y="640080"/>
            <a:ext cx="7647709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760" y="960120"/>
            <a:ext cx="8810752" cy="495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3456" y="560832"/>
            <a:ext cx="8540496" cy="569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530" y="525642"/>
            <a:ext cx="8913422" cy="594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4763" y="530352"/>
            <a:ext cx="8114223" cy="5385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1428" y="603504"/>
            <a:ext cx="4255143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447" y="1060704"/>
            <a:ext cx="9574452" cy="439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805" y="720342"/>
            <a:ext cx="6501619" cy="563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805688"/>
            <a:ext cx="7766304" cy="5177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6053" y="813816"/>
            <a:ext cx="7804484" cy="508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85762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2398" y="436474"/>
            <a:ext cx="7215378" cy="5772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631" y="923544"/>
            <a:ext cx="8027964" cy="489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533400"/>
            <a:ext cx="91440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71475"/>
            <a:ext cx="9144000" cy="61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432" y="777795"/>
            <a:ext cx="7790688" cy="5153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034" y="835152"/>
            <a:ext cx="8176833" cy="5419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738187"/>
            <a:ext cx="9144000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8160" y="777240"/>
            <a:ext cx="9022080" cy="507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216" y="941831"/>
            <a:ext cx="6961374" cy="463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9490" y="1078992"/>
            <a:ext cx="7770290" cy="475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976" y="694944"/>
            <a:ext cx="8908288" cy="501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871537"/>
            <a:ext cx="914400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85762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5703" y="877824"/>
            <a:ext cx="5932653" cy="500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4412" y="1054608"/>
            <a:ext cx="7123176" cy="4748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2018-09-28T09:53:46Z</dcterms:created>
  <dc:creator>Sophie Akkermans</dc:creator>
</cp:coreProperties>
</file>