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Chaque image va apparaître 5 secondes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Essaie de te souvenir de plus d’images possible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PRÊt??!!!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3038015" y="902295"/>
            <a:ext cx="61159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Expérience de mémoire</a:t>
            </a:r>
            <a:endParaRPr b="1" i="0" sz="54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938" y="621792"/>
            <a:ext cx="8266752" cy="546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528" y="1229360"/>
            <a:ext cx="6815328" cy="454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6255" y="722376"/>
            <a:ext cx="9477247" cy="533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0112" y="890016"/>
            <a:ext cx="7182612" cy="4788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5440" y="530352"/>
            <a:ext cx="8846820" cy="589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3424" y="347472"/>
            <a:ext cx="3998976" cy="5998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4624" y="661416"/>
            <a:ext cx="8197596" cy="5465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85762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6214" y="740664"/>
            <a:ext cx="7671076" cy="532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660654"/>
            <a:ext cx="7336536" cy="550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5168" y="601472"/>
            <a:ext cx="8122920" cy="541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3456" y="560832"/>
            <a:ext cx="8540496" cy="569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805688"/>
            <a:ext cx="7766304" cy="5177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447" y="1060704"/>
            <a:ext cx="9574452" cy="439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8631" y="923544"/>
            <a:ext cx="8027964" cy="489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71475"/>
            <a:ext cx="9144000" cy="61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7588" y="882053"/>
            <a:ext cx="7631677" cy="5079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663" y="640080"/>
            <a:ext cx="7647709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034" y="835152"/>
            <a:ext cx="8176833" cy="5419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2016" y="635000"/>
            <a:ext cx="8333232" cy="555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738187"/>
            <a:ext cx="9144000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62050"/>
            <a:ext cx="91440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7480" y="1043025"/>
            <a:ext cx="7104888" cy="457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968" y="853440"/>
            <a:ext cx="7456932" cy="497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400050"/>
            <a:ext cx="9144000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9064" y="728472"/>
            <a:ext cx="5654040" cy="565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977" y="1161288"/>
            <a:ext cx="7984636" cy="450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871537"/>
            <a:ext cx="914400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216" y="941831"/>
            <a:ext cx="6961374" cy="463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85762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5703" y="877824"/>
            <a:ext cx="5932653" cy="500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8128" y="630936"/>
            <a:ext cx="7205472" cy="5404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9872" y="783336"/>
            <a:ext cx="5701792" cy="5701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684" y="1005840"/>
            <a:ext cx="7123176" cy="4748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