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5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3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7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3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788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68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6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36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1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515B3-1808-4FDA-859F-8A57EFB6150C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9DD7C-560D-4A0E-9ABC-C37C35D9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4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359" y="1823922"/>
            <a:ext cx="3734901" cy="33720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708" y="1823922"/>
            <a:ext cx="3803345" cy="34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34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3394" y="965363"/>
            <a:ext cx="3392508" cy="452103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033659" y="2446315"/>
            <a:ext cx="1389412" cy="356493"/>
          </a:xfrm>
          <a:prstGeom prst="ellipse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889">
            <a:off x="8131754" y="1926892"/>
            <a:ext cx="1193222" cy="119322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696989" y="831273"/>
            <a:ext cx="3628802" cy="455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829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Image result for clip art sink"/>
          <p:cNvSpPr>
            <a:spLocks noChangeAspect="1" noChangeArrowheads="1"/>
          </p:cNvSpPr>
          <p:nvPr/>
        </p:nvSpPr>
        <p:spPr bwMode="auto">
          <a:xfrm>
            <a:off x="155575" y="-982663"/>
            <a:ext cx="1905000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06461" y="2236277"/>
            <a:ext cx="2445039" cy="26658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8375" y="1852612"/>
            <a:ext cx="2571750" cy="284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2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1467921" y="1451985"/>
            <a:ext cx="3042969" cy="1635080"/>
          </a:xfrm>
        </p:spPr>
      </p:pic>
      <p:sp>
        <p:nvSpPr>
          <p:cNvPr id="12" name="Freeform 11"/>
          <p:cNvSpPr/>
          <p:nvPr/>
        </p:nvSpPr>
        <p:spPr>
          <a:xfrm>
            <a:off x="2042556" y="2968889"/>
            <a:ext cx="394370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2239741" y="2968889"/>
            <a:ext cx="394370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595035" y="2968889"/>
            <a:ext cx="394370" cy="1341853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062496" y="2974537"/>
            <a:ext cx="469581" cy="1336205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117767" y="2968889"/>
            <a:ext cx="394370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670246" y="2968889"/>
            <a:ext cx="394370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936748" y="2968888"/>
            <a:ext cx="394370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185291" y="2968889"/>
            <a:ext cx="326846" cy="1395292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314952" y="2968889"/>
            <a:ext cx="394370" cy="1341853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670246" y="2968889"/>
            <a:ext cx="394370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936748" y="2968888"/>
            <a:ext cx="394370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2261336" y="2968889"/>
            <a:ext cx="326012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2762938" y="2968888"/>
            <a:ext cx="353501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011959" y="2968888"/>
            <a:ext cx="394370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 flipH="1">
            <a:off x="3492499" y="2974537"/>
            <a:ext cx="434915" cy="1336205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 flipH="1">
            <a:off x="3436410" y="2968888"/>
            <a:ext cx="365256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 flipH="1">
            <a:off x="3436410" y="2968888"/>
            <a:ext cx="365256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 flipH="1">
            <a:off x="3239293" y="2968888"/>
            <a:ext cx="637584" cy="1276539"/>
          </a:xfrm>
          <a:custGeom>
            <a:avLst/>
            <a:gdLst>
              <a:gd name="connsiteX0" fmla="*/ 0 w 394370"/>
              <a:gd name="connsiteY0" fmla="*/ 890591 h 1276539"/>
              <a:gd name="connsiteX1" fmla="*/ 243444 w 394370"/>
              <a:gd name="connsiteY1" fmla="*/ 5879 h 1276539"/>
              <a:gd name="connsiteX2" fmla="*/ 391885 w 394370"/>
              <a:gd name="connsiteY2" fmla="*/ 1276539 h 127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4370" h="1276539">
                <a:moveTo>
                  <a:pt x="0" y="890591"/>
                </a:moveTo>
                <a:cubicBezTo>
                  <a:pt x="89065" y="416072"/>
                  <a:pt x="178130" y="-58446"/>
                  <a:pt x="243444" y="5879"/>
                </a:cubicBezTo>
                <a:cubicBezTo>
                  <a:pt x="308758" y="70204"/>
                  <a:pt x="411677" y="1050908"/>
                  <a:pt x="391885" y="1276539"/>
                </a:cubicBezTo>
              </a:path>
            </a:pathLst>
          </a:cu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783" y="999542"/>
            <a:ext cx="4229908" cy="3938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938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0" y="1847850"/>
            <a:ext cx="47625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265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Donders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Ella Bosch</dc:creator>
  <cp:lastModifiedBy>Ella Bosch</cp:lastModifiedBy>
  <cp:revision>8</cp:revision>
  <dcterms:created xsi:type="dcterms:W3CDTF">2017-12-04T12:38:16Z</dcterms:created>
  <dcterms:modified xsi:type="dcterms:W3CDTF">2017-12-05T16:21:59Z</dcterms:modified>
</cp:coreProperties>
</file>